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261" r:id="rId3"/>
    <p:sldId id="262" r:id="rId4"/>
    <p:sldId id="257" r:id="rId5"/>
    <p:sldId id="258" r:id="rId6"/>
    <p:sldId id="259" r:id="rId7"/>
    <p:sldId id="260" r:id="rId8"/>
    <p:sldId id="263" r:id="rId9"/>
    <p:sldId id="264" r:id="rId10"/>
    <p:sldId id="265" r:id="rId11"/>
    <p:sldId id="266" r:id="rId12"/>
    <p:sldId id="267" r:id="rId13"/>
    <p:sldId id="268" r:id="rId14"/>
    <p:sldId id="269" r:id="rId15"/>
    <p:sldId id="271" r:id="rId1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9" d="100"/>
          <a:sy n="119" d="100"/>
        </p:scale>
        <p:origin x="-76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2.wmf"/><Relationship Id="rId6" Type="http://schemas.openxmlformats.org/officeDocument/2006/relationships/image" Target="../media/image8.png"/><Relationship Id="rId5" Type="http://schemas.openxmlformats.org/officeDocument/2006/relationships/image" Target="../media/image5.wmf"/><Relationship Id="rId4"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hidden">
            <a:xfrm>
              <a:off x="0" y="0"/>
              <a:ext cx="5760" cy="535"/>
            </a:xfrm>
            <a:prstGeom prst="rect">
              <a:avLst/>
            </a:prstGeom>
            <a:gradFill rotWithShape="0">
              <a:gsLst>
                <a:gs pos="0">
                  <a:schemeClr val="folHlink"/>
                </a:gs>
                <a:gs pos="100000">
                  <a:schemeClr val="bg1"/>
                </a:gs>
              </a:gsLst>
              <a:lin ang="5400000" scaled="1"/>
            </a:gradFill>
            <a:ln w="9525">
              <a:noFill/>
              <a:miter lim="800000"/>
              <a:headEnd/>
              <a:tailEnd/>
            </a:ln>
            <a:effectLst/>
          </p:spPr>
          <p:txBody>
            <a:bodyPr wrap="none" anchor="ctr"/>
            <a:lstStyle/>
            <a:p>
              <a:endParaRPr lang="en-US"/>
            </a:p>
          </p:txBody>
        </p:sp>
        <p:sp>
          <p:nvSpPr>
            <p:cNvPr id="3076" name="Rectangle 4"/>
            <p:cNvSpPr>
              <a:spLocks noChangeArrowheads="1"/>
            </p:cNvSpPr>
            <p:nvPr/>
          </p:nvSpPr>
          <p:spPr bwMode="hidden">
            <a:xfrm>
              <a:off x="0" y="3147"/>
              <a:ext cx="5760" cy="1173"/>
            </a:xfrm>
            <a:prstGeom prst="rect">
              <a:avLst/>
            </a:prstGeom>
            <a:gradFill rotWithShape="0">
              <a:gsLst>
                <a:gs pos="0">
                  <a:schemeClr val="bg1"/>
                </a:gs>
                <a:gs pos="100000">
                  <a:schemeClr val="folHlink"/>
                </a:gs>
              </a:gsLst>
              <a:lin ang="5400000" scaled="1"/>
            </a:gradFill>
            <a:ln w="9525">
              <a:noFill/>
              <a:miter lim="800000"/>
              <a:headEnd/>
              <a:tailEnd/>
            </a:ln>
          </p:spPr>
          <p:txBody>
            <a:bodyPr wrap="none" anchor="ctr"/>
            <a:lstStyle/>
            <a:p>
              <a:endParaRPr lang="en-US"/>
            </a:p>
          </p:txBody>
        </p:sp>
      </p:grpSp>
      <p:sp>
        <p:nvSpPr>
          <p:cNvPr id="3077" name="Rectangle 5"/>
          <p:cNvSpPr>
            <a:spLocks noGrp="1" noChangeArrowheads="1"/>
          </p:cNvSpPr>
          <p:nvPr>
            <p:ph type="ctrTitle"/>
          </p:nvPr>
        </p:nvSpPr>
        <p:spPr>
          <a:xfrm>
            <a:off x="1295400" y="1524000"/>
            <a:ext cx="7772400" cy="1143000"/>
          </a:xfrm>
        </p:spPr>
        <p:txBody>
          <a:bodyPr/>
          <a:lstStyle>
            <a:lvl1pPr>
              <a:defRPr/>
            </a:lvl1pPr>
          </a:lstStyle>
          <a:p>
            <a:r>
              <a:rPr lang="en-US"/>
              <a:t>Click to edit Master title style</a:t>
            </a:r>
          </a:p>
        </p:txBody>
      </p:sp>
      <p:sp>
        <p:nvSpPr>
          <p:cNvPr id="3078" name="Rectangle 6"/>
          <p:cNvSpPr>
            <a:spLocks noGrp="1" noChangeArrowheads="1"/>
          </p:cNvSpPr>
          <p:nvPr>
            <p:ph type="subTitle" idx="1"/>
          </p:nvPr>
        </p:nvSpPr>
        <p:spPr>
          <a:xfrm>
            <a:off x="1371600" y="3886200"/>
            <a:ext cx="6400800" cy="1752600"/>
          </a:xfrm>
        </p:spPr>
        <p:txBody>
          <a:bodyPr/>
          <a:lstStyle>
            <a:lvl1pPr marL="0" indent="0">
              <a:buFont typeface="Monotype Sorts" pitchFamily="2" charset="2"/>
              <a:buNone/>
              <a:defRPr/>
            </a:lvl1pPr>
          </a:lstStyle>
          <a:p>
            <a:r>
              <a:rPr lang="en-US"/>
              <a:t>Click to edit Master subtitle style</a:t>
            </a:r>
          </a:p>
        </p:txBody>
      </p:sp>
      <p:sp>
        <p:nvSpPr>
          <p:cNvPr id="3079" name="Rectangle 7"/>
          <p:cNvSpPr>
            <a:spLocks noGrp="1" noChangeArrowheads="1"/>
          </p:cNvSpPr>
          <p:nvPr>
            <p:ph type="dt" sz="half" idx="2"/>
          </p:nvPr>
        </p:nvSpPr>
        <p:spPr>
          <a:xfrm>
            <a:off x="1295400" y="6248400"/>
            <a:ext cx="1905000" cy="457200"/>
          </a:xfrm>
        </p:spPr>
        <p:txBody>
          <a:bodyPr/>
          <a:lstStyle>
            <a:lvl1pPr>
              <a:defRPr>
                <a:solidFill>
                  <a:srgbClr val="FFFFFF"/>
                </a:solidFill>
              </a:defRPr>
            </a:lvl1pPr>
          </a:lstStyle>
          <a:p>
            <a:endParaRPr lang="en-US"/>
          </a:p>
        </p:txBody>
      </p:sp>
      <p:sp>
        <p:nvSpPr>
          <p:cNvPr id="3080" name="Rectangle 8"/>
          <p:cNvSpPr>
            <a:spLocks noGrp="1" noChangeArrowheads="1"/>
          </p:cNvSpPr>
          <p:nvPr>
            <p:ph type="ftr" sz="quarter" idx="3"/>
          </p:nvPr>
        </p:nvSpPr>
        <p:spPr>
          <a:xfrm>
            <a:off x="3733800" y="6248400"/>
            <a:ext cx="2895600" cy="457200"/>
          </a:xfrm>
        </p:spPr>
        <p:txBody>
          <a:bodyPr/>
          <a:lstStyle>
            <a:lvl1pPr>
              <a:defRPr>
                <a:solidFill>
                  <a:srgbClr val="FFFFFF"/>
                </a:solidFill>
              </a:defRPr>
            </a:lvl1pPr>
          </a:lstStyle>
          <a:p>
            <a:endParaRPr lang="en-US"/>
          </a:p>
        </p:txBody>
      </p:sp>
      <p:sp>
        <p:nvSpPr>
          <p:cNvPr id="3081" name="Rectangle 9"/>
          <p:cNvSpPr>
            <a:spLocks noGrp="1" noChangeArrowheads="1"/>
          </p:cNvSpPr>
          <p:nvPr>
            <p:ph type="sldNum" sz="quarter" idx="4"/>
          </p:nvPr>
        </p:nvSpPr>
        <p:spPr>
          <a:xfrm>
            <a:off x="7162800" y="6248400"/>
            <a:ext cx="1905000" cy="457200"/>
          </a:xfrm>
        </p:spPr>
        <p:txBody>
          <a:bodyPr/>
          <a:lstStyle>
            <a:lvl1pPr>
              <a:defRPr>
                <a:solidFill>
                  <a:srgbClr val="FFFFFF"/>
                </a:solidFill>
              </a:defRPr>
            </a:lvl1pPr>
          </a:lstStyle>
          <a:p>
            <a:fld id="{01A56846-0871-48F4-AACE-3E6A11F3372D}" type="slidenum">
              <a:rPr lang="en-US"/>
              <a:pPr/>
              <a:t>‹#›</a:t>
            </a:fld>
            <a:endParaRPr lang="en-US"/>
          </a:p>
        </p:txBody>
      </p:sp>
      <p:grpSp>
        <p:nvGrpSpPr>
          <p:cNvPr id="3082" name="Group 10"/>
          <p:cNvGrpSpPr>
            <a:grpSpLocks/>
          </p:cNvGrpSpPr>
          <p:nvPr/>
        </p:nvGrpSpPr>
        <p:grpSpPr bwMode="auto">
          <a:xfrm>
            <a:off x="152400" y="314325"/>
            <a:ext cx="847725" cy="6543675"/>
            <a:chOff x="96" y="198"/>
            <a:chExt cx="534" cy="4122"/>
          </a:xfrm>
        </p:grpSpPr>
        <p:sp>
          <p:nvSpPr>
            <p:cNvPr id="3083" name="AutoShape 11"/>
            <p:cNvSpPr>
              <a:spLocks noChangeArrowheads="1"/>
            </p:cNvSpPr>
            <p:nvPr/>
          </p:nvSpPr>
          <p:spPr bwMode="auto">
            <a:xfrm rot="5400000" flipH="1">
              <a:off x="82" y="1994"/>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3084" name="AutoShape 12"/>
            <p:cNvSpPr>
              <a:spLocks noChangeArrowheads="1"/>
            </p:cNvSpPr>
            <p:nvPr/>
          </p:nvSpPr>
          <p:spPr bwMode="auto">
            <a:xfrm rot="5400000" flipH="1">
              <a:off x="82" y="2588"/>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3085" name="AutoShape 13"/>
            <p:cNvSpPr>
              <a:spLocks noChangeArrowheads="1"/>
            </p:cNvSpPr>
            <p:nvPr/>
          </p:nvSpPr>
          <p:spPr bwMode="auto">
            <a:xfrm rot="5400000" flipH="1">
              <a:off x="81" y="3181"/>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3086" name="AutoShape 14"/>
            <p:cNvSpPr>
              <a:spLocks noChangeArrowheads="1"/>
            </p:cNvSpPr>
            <p:nvPr/>
          </p:nvSpPr>
          <p:spPr bwMode="auto">
            <a:xfrm rot="5400000" flipH="1">
              <a:off x="84" y="3774"/>
              <a:ext cx="558" cy="533"/>
            </a:xfrm>
            <a:prstGeom prst="parallelogram">
              <a:avLst>
                <a:gd name="adj" fmla="val 55437"/>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3087" name="AutoShape 15"/>
            <p:cNvSpPr>
              <a:spLocks noChangeArrowheads="1"/>
            </p:cNvSpPr>
            <p:nvPr/>
          </p:nvSpPr>
          <p:spPr bwMode="auto">
            <a:xfrm rot="5400000" flipH="1">
              <a:off x="82" y="213"/>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3088" name="AutoShape 16"/>
            <p:cNvSpPr>
              <a:spLocks noChangeArrowheads="1"/>
            </p:cNvSpPr>
            <p:nvPr/>
          </p:nvSpPr>
          <p:spPr bwMode="auto">
            <a:xfrm rot="5400000" flipH="1">
              <a:off x="81" y="803"/>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3089" name="AutoShape 17"/>
            <p:cNvSpPr>
              <a:spLocks noChangeArrowheads="1"/>
            </p:cNvSpPr>
            <p:nvPr/>
          </p:nvSpPr>
          <p:spPr bwMode="auto">
            <a:xfrm rot="5400000" flipH="1">
              <a:off x="81" y="1399"/>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grpSp>
      <p:sp>
        <p:nvSpPr>
          <p:cNvPr id="3090" name="Rectangle 18"/>
          <p:cNvSpPr>
            <a:spLocks noChangeArrowheads="1"/>
          </p:cNvSpPr>
          <p:nvPr/>
        </p:nvSpPr>
        <p:spPr bwMode="auto">
          <a:xfrm>
            <a:off x="441325" y="0"/>
            <a:ext cx="276225" cy="6858000"/>
          </a:xfrm>
          <a:prstGeom prst="rect">
            <a:avLst/>
          </a:prstGeom>
          <a:gradFill rotWithShape="0">
            <a:gsLst>
              <a:gs pos="0">
                <a:schemeClr val="bg2"/>
              </a:gs>
              <a:gs pos="50000">
                <a:schemeClr val="folHlink"/>
              </a:gs>
              <a:gs pos="100000">
                <a:schemeClr val="bg2"/>
              </a:gs>
            </a:gsLst>
            <a:lin ang="0" scaled="1"/>
          </a:gradFill>
          <a:ln w="9525">
            <a:noFill/>
            <a:miter lim="800000"/>
            <a:headEnd/>
            <a:tailEnd/>
          </a:ln>
        </p:spPr>
        <p:txBody>
          <a:bodyPr wrap="none" anchor="ctr"/>
          <a:lstStyle/>
          <a:p>
            <a:endParaRPr lang="en-US"/>
          </a:p>
        </p:txBody>
      </p:sp>
      <p:sp>
        <p:nvSpPr>
          <p:cNvPr id="3091" name="AutoShape 19"/>
          <p:cNvSpPr>
            <a:spLocks noChangeArrowheads="1"/>
          </p:cNvSpPr>
          <p:nvPr/>
        </p:nvSpPr>
        <p:spPr bwMode="auto">
          <a:xfrm flipH="1">
            <a:off x="547688" y="2717800"/>
            <a:ext cx="8596312" cy="254000"/>
          </a:xfrm>
          <a:prstGeom prst="homePlate">
            <a:avLst>
              <a:gd name="adj" fmla="val 58913"/>
            </a:avLst>
          </a:prstGeom>
          <a:gradFill rotWithShape="0">
            <a:gsLst>
              <a:gs pos="0">
                <a:schemeClr val="bg2"/>
              </a:gs>
              <a:gs pos="50000">
                <a:schemeClr val="folHlink"/>
              </a:gs>
              <a:gs pos="100000">
                <a:schemeClr val="bg2"/>
              </a:gs>
            </a:gsLst>
            <a:lin ang="5400000" scaled="1"/>
          </a:gradFill>
          <a:ln w="9525">
            <a:noFill/>
            <a:miter lim="800000"/>
            <a:headEnd/>
            <a:tailEnd/>
          </a:ln>
          <a:effectLst/>
        </p:spPr>
        <p:txBody>
          <a:bodyPr wrap="none" anchor="ctr"/>
          <a:lstStyle/>
          <a:p>
            <a:endParaRPr lang="en-US"/>
          </a:p>
        </p:txBody>
      </p:sp>
      <p:sp>
        <p:nvSpPr>
          <p:cNvPr id="3092" name="Oval 20"/>
          <p:cNvSpPr>
            <a:spLocks noChangeArrowheads="1"/>
          </p:cNvSpPr>
          <p:nvPr/>
        </p:nvSpPr>
        <p:spPr bwMode="auto">
          <a:xfrm>
            <a:off x="433388" y="2697163"/>
            <a:ext cx="295275" cy="274637"/>
          </a:xfrm>
          <a:prstGeom prst="ellipse">
            <a:avLst/>
          </a:prstGeom>
          <a:gradFill rotWithShape="0">
            <a:gsLst>
              <a:gs pos="0">
                <a:srgbClr val="FEFFFF"/>
              </a:gs>
              <a:gs pos="100000">
                <a:schemeClr val="folHlink"/>
              </a:gs>
            </a:gsLst>
            <a:path path="shape">
              <a:fillToRect l="50000" t="50000" r="50000" b="50000"/>
            </a:path>
          </a:gradFill>
          <a:ln w="9525">
            <a:noFill/>
            <a:round/>
            <a:headEnd/>
            <a:tailEnd/>
          </a:ln>
        </p:spPr>
        <p:txBody>
          <a:bodyPr wrap="none" anchor="ctr"/>
          <a:lstStyle/>
          <a:p>
            <a:endParaRPr lang="en-US"/>
          </a:p>
        </p:txBody>
      </p:sp>
      <p:sp>
        <p:nvSpPr>
          <p:cNvPr id="3093" name="Rectangle 21"/>
          <p:cNvSpPr>
            <a:spLocks noChangeArrowheads="1"/>
          </p:cNvSpPr>
          <p:nvPr/>
        </p:nvSpPr>
        <p:spPr bwMode="auto">
          <a:xfrm>
            <a:off x="463550" y="2700338"/>
            <a:ext cx="161925" cy="4157662"/>
          </a:xfrm>
          <a:prstGeom prst="rect">
            <a:avLst/>
          </a:prstGeom>
          <a:noFill/>
          <a:ln w="9525">
            <a:noFill/>
            <a:miter lim="800000"/>
            <a:headEnd/>
            <a:tailEnd/>
          </a:ln>
        </p:spPr>
        <p:txBody>
          <a:bodyPr wrap="none" anchor="ctr"/>
          <a:lstStyle/>
          <a:p>
            <a:endParaRPr lang="en-US"/>
          </a:p>
        </p:txBody>
      </p:sp>
      <p:sp>
        <p:nvSpPr>
          <p:cNvPr id="3094" name="Oval 22"/>
          <p:cNvSpPr>
            <a:spLocks noChangeArrowheads="1"/>
          </p:cNvSpPr>
          <p:nvPr/>
        </p:nvSpPr>
        <p:spPr bwMode="auto">
          <a:xfrm>
            <a:off x="9236075" y="2697163"/>
            <a:ext cx="304800" cy="274637"/>
          </a:xfrm>
          <a:prstGeom prst="ellipse">
            <a:avLst/>
          </a:prstGeom>
          <a:gradFill rotWithShape="0">
            <a:gsLst>
              <a:gs pos="0">
                <a:srgbClr val="FEFFFF"/>
              </a:gs>
              <a:gs pos="100000">
                <a:schemeClr val="folHlink"/>
              </a:gs>
            </a:gsLst>
            <a:path path="shape">
              <a:fillToRect l="50000" t="50000" r="50000" b="50000"/>
            </a:path>
          </a:gradFill>
          <a:ln w="9525">
            <a:noFill/>
            <a:round/>
            <a:headEnd/>
            <a:tailEnd/>
          </a:ln>
        </p:spPr>
        <p:txBody>
          <a:bodyPr wrap="none" anchor="ctr"/>
          <a:lstStyle/>
          <a:p>
            <a:endParaRPr lang="en-US"/>
          </a:p>
        </p:txBody>
      </p:sp>
      <p:sp>
        <p:nvSpPr>
          <p:cNvPr id="3095" name="Rectangle 23"/>
          <p:cNvSpPr>
            <a:spLocks noChangeArrowheads="1"/>
          </p:cNvSpPr>
          <p:nvPr/>
        </p:nvSpPr>
        <p:spPr bwMode="auto">
          <a:xfrm>
            <a:off x="484188" y="2760663"/>
            <a:ext cx="8751887" cy="190500"/>
          </a:xfrm>
          <a:prstGeom prst="rect">
            <a:avLst/>
          </a:prstGeom>
          <a:noFill/>
          <a:ln w="9525">
            <a:noFill/>
            <a:miter lim="800000"/>
            <a:headEnd/>
            <a:tailEnd/>
          </a:ln>
        </p:spPr>
        <p:txBody>
          <a:bodyPr wrap="none" anchor="ctr"/>
          <a:lstStyle/>
          <a:p>
            <a:endParaRPr lang="en-US"/>
          </a:p>
        </p:txBody>
      </p:sp>
      <p:grpSp>
        <p:nvGrpSpPr>
          <p:cNvPr id="3096" name="Group 24"/>
          <p:cNvGrpSpPr>
            <a:grpSpLocks/>
          </p:cNvGrpSpPr>
          <p:nvPr/>
        </p:nvGrpSpPr>
        <p:grpSpPr bwMode="auto">
          <a:xfrm>
            <a:off x="150813" y="0"/>
            <a:ext cx="849312" cy="6858000"/>
            <a:chOff x="95" y="0"/>
            <a:chExt cx="535" cy="4320"/>
          </a:xfrm>
        </p:grpSpPr>
        <p:sp>
          <p:nvSpPr>
            <p:cNvPr id="3097" name="AutoShape 25"/>
            <p:cNvSpPr>
              <a:spLocks noChangeArrowheads="1"/>
            </p:cNvSpPr>
            <p:nvPr/>
          </p:nvSpPr>
          <p:spPr bwMode="auto">
            <a:xfrm rot="-5400000">
              <a:off x="82" y="2291"/>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3098" name="AutoShape 26"/>
            <p:cNvSpPr>
              <a:spLocks noChangeArrowheads="1"/>
            </p:cNvSpPr>
            <p:nvPr/>
          </p:nvSpPr>
          <p:spPr bwMode="auto">
            <a:xfrm rot="-5400000">
              <a:off x="81" y="2886"/>
              <a:ext cx="565" cy="533"/>
            </a:xfrm>
            <a:prstGeom prst="parallelogram">
              <a:avLst>
                <a:gd name="adj" fmla="val 56133"/>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3099" name="AutoShape 27"/>
            <p:cNvSpPr>
              <a:spLocks noChangeArrowheads="1"/>
            </p:cNvSpPr>
            <p:nvPr/>
          </p:nvSpPr>
          <p:spPr bwMode="auto">
            <a:xfrm rot="-5400000">
              <a:off x="81" y="3479"/>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3100" name="AutoShape 28"/>
            <p:cNvSpPr>
              <a:spLocks noChangeArrowheads="1"/>
            </p:cNvSpPr>
            <p:nvPr/>
          </p:nvSpPr>
          <p:spPr bwMode="auto">
            <a:xfrm rot="-5400000">
              <a:off x="81" y="508"/>
              <a:ext cx="565" cy="533"/>
            </a:xfrm>
            <a:prstGeom prst="parallelogram">
              <a:avLst>
                <a:gd name="adj" fmla="val 56133"/>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3101" name="AutoShape 29"/>
            <p:cNvSpPr>
              <a:spLocks noChangeArrowheads="1"/>
            </p:cNvSpPr>
            <p:nvPr/>
          </p:nvSpPr>
          <p:spPr bwMode="auto">
            <a:xfrm rot="-5400000">
              <a:off x="81" y="1101"/>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3102" name="AutoShape 30"/>
            <p:cNvSpPr>
              <a:spLocks noChangeArrowheads="1"/>
            </p:cNvSpPr>
            <p:nvPr/>
          </p:nvSpPr>
          <p:spPr bwMode="auto">
            <a:xfrm rot="-5400000">
              <a:off x="81" y="1697"/>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3103" name="Freeform 31"/>
            <p:cNvSpPr>
              <a:spLocks/>
            </p:cNvSpPr>
            <p:nvPr/>
          </p:nvSpPr>
          <p:spPr bwMode="auto">
            <a:xfrm>
              <a:off x="98" y="0"/>
              <a:ext cx="532" cy="465"/>
            </a:xfrm>
            <a:custGeom>
              <a:avLst/>
              <a:gdLst/>
              <a:ahLst/>
              <a:cxnLst>
                <a:cxn ang="0">
                  <a:pos x="1" y="0"/>
                </a:cxn>
                <a:cxn ang="0">
                  <a:pos x="0" y="166"/>
                </a:cxn>
                <a:cxn ang="0">
                  <a:pos x="532" y="465"/>
                </a:cxn>
                <a:cxn ang="0">
                  <a:pos x="532" y="201"/>
                </a:cxn>
                <a:cxn ang="0">
                  <a:pos x="172" y="0"/>
                </a:cxn>
                <a:cxn ang="0">
                  <a:pos x="1" y="0"/>
                </a:cxn>
              </a:cxnLst>
              <a:rect l="0" t="0" r="r" b="b"/>
              <a:pathLst>
                <a:path w="532" h="465">
                  <a:moveTo>
                    <a:pt x="1" y="0"/>
                  </a:moveTo>
                  <a:lnTo>
                    <a:pt x="0" y="166"/>
                  </a:lnTo>
                  <a:lnTo>
                    <a:pt x="532" y="465"/>
                  </a:lnTo>
                  <a:lnTo>
                    <a:pt x="532" y="201"/>
                  </a:lnTo>
                  <a:lnTo>
                    <a:pt x="172" y="0"/>
                  </a:lnTo>
                  <a:lnTo>
                    <a:pt x="1" y="0"/>
                  </a:lnTo>
                  <a:close/>
                </a:path>
              </a:pathLst>
            </a:custGeom>
            <a:gradFill rotWithShape="0">
              <a:gsLst>
                <a:gs pos="0">
                  <a:schemeClr val="accent2"/>
                </a:gs>
                <a:gs pos="100000">
                  <a:schemeClr val="accent1"/>
                </a:gs>
              </a:gsLst>
              <a:lin ang="0" scaled="1"/>
            </a:gradFill>
            <a:ln w="9525" cap="flat" cmpd="sng">
              <a:noFill/>
              <a:prstDash val="solid"/>
              <a:miter lim="800000"/>
              <a:headEnd/>
              <a:tailEnd/>
            </a:ln>
            <a:effectLst/>
          </p:spPr>
          <p:txBody>
            <a:bodyPr wrap="none" anchor="ctr"/>
            <a:lstStyle/>
            <a:p>
              <a:endParaRPr lang="en-US"/>
            </a:p>
          </p:txBody>
        </p:sp>
        <p:sp>
          <p:nvSpPr>
            <p:cNvPr id="3104" name="Freeform 32"/>
            <p:cNvSpPr>
              <a:spLocks/>
            </p:cNvSpPr>
            <p:nvPr/>
          </p:nvSpPr>
          <p:spPr bwMode="auto">
            <a:xfrm>
              <a:off x="95" y="4060"/>
              <a:ext cx="457" cy="260"/>
            </a:xfrm>
            <a:custGeom>
              <a:avLst/>
              <a:gdLst/>
              <a:ahLst/>
              <a:cxnLst>
                <a:cxn ang="0">
                  <a:pos x="457" y="260"/>
                </a:cxn>
                <a:cxn ang="0">
                  <a:pos x="1" y="0"/>
                </a:cxn>
                <a:cxn ang="0">
                  <a:pos x="0" y="264"/>
                </a:cxn>
                <a:cxn ang="0">
                  <a:pos x="457" y="260"/>
                </a:cxn>
              </a:cxnLst>
              <a:rect l="0" t="0" r="r" b="b"/>
              <a:pathLst>
                <a:path w="457" h="264">
                  <a:moveTo>
                    <a:pt x="457" y="260"/>
                  </a:moveTo>
                  <a:lnTo>
                    <a:pt x="1" y="0"/>
                  </a:lnTo>
                  <a:lnTo>
                    <a:pt x="0" y="264"/>
                  </a:lnTo>
                  <a:lnTo>
                    <a:pt x="457" y="260"/>
                  </a:lnTo>
                  <a:close/>
                </a:path>
              </a:pathLst>
            </a:custGeom>
            <a:gradFill rotWithShape="0">
              <a:gsLst>
                <a:gs pos="0">
                  <a:schemeClr val="accent2"/>
                </a:gs>
                <a:gs pos="100000">
                  <a:schemeClr val="accent1"/>
                </a:gs>
              </a:gsLst>
              <a:lin ang="0" scaled="1"/>
            </a:gradFill>
            <a:ln w="9525" cap="flat" cmpd="sng">
              <a:noFill/>
              <a:prstDash val="solid"/>
              <a:miter lim="800000"/>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92"/>
                                        </p:tgtEl>
                                        <p:attrNameLst>
                                          <p:attrName>style.visibility</p:attrName>
                                        </p:attrNameLst>
                                      </p:cBhvr>
                                      <p:to>
                                        <p:strVal val="visible"/>
                                      </p:to>
                                    </p:set>
                                    <p:anim calcmode="lin" valueType="num">
                                      <p:cBhvr additive="base">
                                        <p:cTn id="7" dur="500" fill="hold"/>
                                        <p:tgtEl>
                                          <p:spTgt spid="3092"/>
                                        </p:tgtEl>
                                        <p:attrNameLst>
                                          <p:attrName>ppt_x</p:attrName>
                                        </p:attrNameLst>
                                      </p:cBhvr>
                                      <p:tavLst>
                                        <p:tav tm="0">
                                          <p:val>
                                            <p:strVal val="#ppt_x"/>
                                          </p:val>
                                        </p:tav>
                                        <p:tav tm="100000">
                                          <p:val>
                                            <p:strVal val="#ppt_x"/>
                                          </p:val>
                                        </p:tav>
                                      </p:tavLst>
                                    </p:anim>
                                    <p:anim calcmode="lin" valueType="num">
                                      <p:cBhvr additive="base">
                                        <p:cTn id="8" dur="500" fill="hold"/>
                                        <p:tgtEl>
                                          <p:spTgt spid="3092"/>
                                        </p:tgtEl>
                                        <p:attrNameLst>
                                          <p:attrName>ppt_y</p:attrName>
                                        </p:attrNameLst>
                                      </p:cBhvr>
                                      <p:tavLst>
                                        <p:tav tm="0">
                                          <p:val>
                                            <p:strVal val="1+#ppt_h/2"/>
                                          </p:val>
                                        </p:tav>
                                        <p:tav tm="100000">
                                          <p:val>
                                            <p:strVal val="#ppt_y"/>
                                          </p:val>
                                        </p:tav>
                                      </p:tavLst>
                                    </p:anim>
                                  </p:childTnLst>
                                  <p:subTnLst>
                                    <p:set>
                                      <p:cBhvr override="childStyle">
                                        <p:cTn dur="1" fill="hold" display="0" masterRel="sameClick" afterEffect="1">
                                          <p:stCondLst>
                                            <p:cond evt="end" delay="0">
                                              <p:tn val="5"/>
                                            </p:cond>
                                          </p:stCondLst>
                                        </p:cTn>
                                        <p:tgtEl>
                                          <p:spTgt spid="3092"/>
                                        </p:tgtEl>
                                        <p:attrNameLst>
                                          <p:attrName>style.visibility</p:attrName>
                                        </p:attrNameLst>
                                      </p:cBhvr>
                                      <p:to>
                                        <p:strVal val="hidden"/>
                                      </p:to>
                                    </p:set>
                                  </p:sub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94"/>
                                        </p:tgtEl>
                                        <p:attrNameLst>
                                          <p:attrName>style.visibility</p:attrName>
                                        </p:attrNameLst>
                                      </p:cBhvr>
                                      <p:to>
                                        <p:strVal val="visible"/>
                                      </p:to>
                                    </p:set>
                                    <p:anim calcmode="lin" valueType="num">
                                      <p:cBhvr additive="base">
                                        <p:cTn id="12" dur="500" fill="hold"/>
                                        <p:tgtEl>
                                          <p:spTgt spid="3094"/>
                                        </p:tgtEl>
                                        <p:attrNameLst>
                                          <p:attrName>ppt_x</p:attrName>
                                        </p:attrNameLst>
                                      </p:cBhvr>
                                      <p:tavLst>
                                        <p:tav tm="0">
                                          <p:val>
                                            <p:strVal val="0-#ppt_w/2"/>
                                          </p:val>
                                        </p:tav>
                                        <p:tav tm="100000">
                                          <p:val>
                                            <p:strVal val="#ppt_x"/>
                                          </p:val>
                                        </p:tav>
                                      </p:tavLst>
                                    </p:anim>
                                    <p:anim calcmode="lin" valueType="num">
                                      <p:cBhvr additive="base">
                                        <p:cTn id="13" dur="500" fill="hold"/>
                                        <p:tgtEl>
                                          <p:spTgt spid="30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 grpId="0" animBg="1"/>
      <p:bldP spid="309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F5E2664-FD98-43EE-BD1B-AC4856EEFEA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419100"/>
            <a:ext cx="1943100" cy="5740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419100"/>
            <a:ext cx="5676900" cy="5740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50225A5-8A88-4351-8288-0541F4DE1343}"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219200" y="2044700"/>
            <a:ext cx="3810000" cy="4114800"/>
          </a:xfrm>
        </p:spPr>
        <p:txBody>
          <a:bodyPr/>
          <a:lstStyle/>
          <a:p>
            <a:endParaRPr lang="en-US"/>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8D1C8B1-22C2-442A-9752-7023366B011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81600" y="2044700"/>
            <a:ext cx="3810000" cy="4114800"/>
          </a:xfrm>
        </p:spPr>
        <p:txBody>
          <a:bodyPr/>
          <a:lstStyle/>
          <a:p>
            <a:endParaRPr lang="en-US"/>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A1978BC8-CDF5-433F-90F7-82C19913E05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86467F-E932-4DA9-BFE8-CCE8A021718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43FAD1-DA86-4D62-AA22-2384698420F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0447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81600" y="20447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6B9809-2401-4C60-8EB7-B56436E2ADA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A943233-71DD-4A49-B569-7238998F5A1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992EB34-DE9D-4B39-97E6-B11DB25AB94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E2053C1-F353-4FF5-9BC5-45EB0C04D60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410C6E9-2B99-46D1-A894-3A31062610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A22D9A7-98EE-4ECE-A3C6-CCA5B900B3B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219200" y="4191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219200" y="20447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2" name="Rectangle 4"/>
          <p:cNvSpPr>
            <a:spLocks noGrp="1" noChangeArrowheads="1"/>
          </p:cNvSpPr>
          <p:nvPr>
            <p:ph type="dt" sz="half" idx="2"/>
          </p:nvPr>
        </p:nvSpPr>
        <p:spPr bwMode="auto">
          <a:xfrm>
            <a:off x="122555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a:latin typeface="Arial Narrow" pitchFamily="34" charset="0"/>
              </a:defRPr>
            </a:lvl1pPr>
          </a:lstStyle>
          <a:p>
            <a:endParaRPr lang="en-US"/>
          </a:p>
        </p:txBody>
      </p:sp>
      <p:sp>
        <p:nvSpPr>
          <p:cNvPr id="2053" name="Rectangle 5"/>
          <p:cNvSpPr>
            <a:spLocks noGrp="1" noChangeArrowheads="1"/>
          </p:cNvSpPr>
          <p:nvPr>
            <p:ph type="ftr" sz="quarter" idx="3"/>
          </p:nvPr>
        </p:nvSpPr>
        <p:spPr bwMode="auto">
          <a:xfrm>
            <a:off x="366395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a:latin typeface="Arial Narrow" pitchFamily="34" charset="0"/>
              </a:defRPr>
            </a:lvl1pPr>
          </a:lstStyle>
          <a:p>
            <a:endParaRPr lang="en-US"/>
          </a:p>
        </p:txBody>
      </p:sp>
      <p:sp>
        <p:nvSpPr>
          <p:cNvPr id="2054" name="Rectangle 6"/>
          <p:cNvSpPr>
            <a:spLocks noGrp="1" noChangeArrowheads="1"/>
          </p:cNvSpPr>
          <p:nvPr>
            <p:ph type="sldNum" sz="quarter" idx="4"/>
          </p:nvPr>
        </p:nvSpPr>
        <p:spPr bwMode="auto">
          <a:xfrm>
            <a:off x="709295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latin typeface="Arial Narrow" pitchFamily="34" charset="0"/>
              </a:defRPr>
            </a:lvl1pPr>
          </a:lstStyle>
          <a:p>
            <a:fld id="{85071048-1B4A-4D52-9F97-B3F7D5F54E0F}" type="slidenum">
              <a:rPr lang="en-US"/>
              <a:pPr/>
              <a:t>‹#›</a:t>
            </a:fld>
            <a:endParaRPr lang="en-US"/>
          </a:p>
        </p:txBody>
      </p:sp>
      <p:grpSp>
        <p:nvGrpSpPr>
          <p:cNvPr id="2055" name="Group 7"/>
          <p:cNvGrpSpPr>
            <a:grpSpLocks/>
          </p:cNvGrpSpPr>
          <p:nvPr/>
        </p:nvGrpSpPr>
        <p:grpSpPr bwMode="auto">
          <a:xfrm>
            <a:off x="152400" y="314325"/>
            <a:ext cx="847725" cy="6543675"/>
            <a:chOff x="96" y="198"/>
            <a:chExt cx="534" cy="4122"/>
          </a:xfrm>
        </p:grpSpPr>
        <p:sp>
          <p:nvSpPr>
            <p:cNvPr id="2056" name="AutoShape 8"/>
            <p:cNvSpPr>
              <a:spLocks noChangeArrowheads="1"/>
            </p:cNvSpPr>
            <p:nvPr/>
          </p:nvSpPr>
          <p:spPr bwMode="auto">
            <a:xfrm rot="5400000" flipH="1">
              <a:off x="82" y="1994"/>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2057" name="AutoShape 9"/>
            <p:cNvSpPr>
              <a:spLocks noChangeArrowheads="1"/>
            </p:cNvSpPr>
            <p:nvPr/>
          </p:nvSpPr>
          <p:spPr bwMode="auto">
            <a:xfrm rot="5400000" flipH="1">
              <a:off x="82" y="2588"/>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2058" name="AutoShape 10"/>
            <p:cNvSpPr>
              <a:spLocks noChangeArrowheads="1"/>
            </p:cNvSpPr>
            <p:nvPr/>
          </p:nvSpPr>
          <p:spPr bwMode="auto">
            <a:xfrm rot="5400000" flipH="1">
              <a:off x="81" y="3181"/>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2059" name="AutoShape 11"/>
            <p:cNvSpPr>
              <a:spLocks noChangeArrowheads="1"/>
            </p:cNvSpPr>
            <p:nvPr/>
          </p:nvSpPr>
          <p:spPr bwMode="auto">
            <a:xfrm rot="5400000" flipH="1">
              <a:off x="84" y="3774"/>
              <a:ext cx="558" cy="533"/>
            </a:xfrm>
            <a:prstGeom prst="parallelogram">
              <a:avLst>
                <a:gd name="adj" fmla="val 55437"/>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2060" name="AutoShape 12"/>
            <p:cNvSpPr>
              <a:spLocks noChangeArrowheads="1"/>
            </p:cNvSpPr>
            <p:nvPr/>
          </p:nvSpPr>
          <p:spPr bwMode="auto">
            <a:xfrm rot="5400000" flipH="1">
              <a:off x="82" y="213"/>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2061" name="AutoShape 13"/>
            <p:cNvSpPr>
              <a:spLocks noChangeArrowheads="1"/>
            </p:cNvSpPr>
            <p:nvPr/>
          </p:nvSpPr>
          <p:spPr bwMode="auto">
            <a:xfrm rot="5400000" flipH="1">
              <a:off x="81" y="803"/>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sp>
          <p:nvSpPr>
            <p:cNvPr id="2062" name="AutoShape 14"/>
            <p:cNvSpPr>
              <a:spLocks noChangeArrowheads="1"/>
            </p:cNvSpPr>
            <p:nvPr/>
          </p:nvSpPr>
          <p:spPr bwMode="auto">
            <a:xfrm rot="5400000" flipH="1">
              <a:off x="81" y="1399"/>
              <a:ext cx="564" cy="533"/>
            </a:xfrm>
            <a:prstGeom prst="parallelogram">
              <a:avLst>
                <a:gd name="adj" fmla="val 56034"/>
              </a:avLst>
            </a:prstGeom>
            <a:gradFill rotWithShape="0">
              <a:gsLst>
                <a:gs pos="0">
                  <a:schemeClr val="accent1"/>
                </a:gs>
                <a:gs pos="100000">
                  <a:schemeClr val="accent2"/>
                </a:gs>
              </a:gsLst>
              <a:lin ang="0" scaled="1"/>
            </a:gradFill>
            <a:ln w="9525">
              <a:noFill/>
              <a:miter lim="800000"/>
              <a:headEnd/>
              <a:tailEnd/>
            </a:ln>
            <a:effectLst/>
          </p:spPr>
          <p:txBody>
            <a:bodyPr wrap="none" anchor="ctr"/>
            <a:lstStyle/>
            <a:p>
              <a:endParaRPr lang="en-US"/>
            </a:p>
          </p:txBody>
        </p:sp>
      </p:grpSp>
      <p:sp>
        <p:nvSpPr>
          <p:cNvPr id="2063" name="Rectangle 15"/>
          <p:cNvSpPr>
            <a:spLocks noChangeArrowheads="1"/>
          </p:cNvSpPr>
          <p:nvPr/>
        </p:nvSpPr>
        <p:spPr bwMode="auto">
          <a:xfrm>
            <a:off x="441325" y="0"/>
            <a:ext cx="276225" cy="6858000"/>
          </a:xfrm>
          <a:prstGeom prst="rect">
            <a:avLst/>
          </a:prstGeom>
          <a:gradFill rotWithShape="0">
            <a:gsLst>
              <a:gs pos="0">
                <a:schemeClr val="bg2"/>
              </a:gs>
              <a:gs pos="50000">
                <a:schemeClr val="folHlink"/>
              </a:gs>
              <a:gs pos="100000">
                <a:schemeClr val="bg2"/>
              </a:gs>
            </a:gsLst>
            <a:lin ang="0" scaled="1"/>
          </a:gradFill>
          <a:ln w="9525">
            <a:noFill/>
            <a:miter lim="800000"/>
            <a:headEnd/>
            <a:tailEnd/>
          </a:ln>
        </p:spPr>
        <p:txBody>
          <a:bodyPr wrap="none" anchor="ctr"/>
          <a:lstStyle/>
          <a:p>
            <a:endParaRPr lang="en-US"/>
          </a:p>
        </p:txBody>
      </p:sp>
      <p:sp>
        <p:nvSpPr>
          <p:cNvPr id="2064" name="AutoShape 16"/>
          <p:cNvSpPr>
            <a:spLocks noChangeArrowheads="1"/>
          </p:cNvSpPr>
          <p:nvPr/>
        </p:nvSpPr>
        <p:spPr bwMode="auto">
          <a:xfrm flipH="1">
            <a:off x="547688" y="1703388"/>
            <a:ext cx="8596312" cy="254000"/>
          </a:xfrm>
          <a:prstGeom prst="homePlate">
            <a:avLst>
              <a:gd name="adj" fmla="val 58913"/>
            </a:avLst>
          </a:prstGeom>
          <a:gradFill rotWithShape="0">
            <a:gsLst>
              <a:gs pos="0">
                <a:schemeClr val="bg2"/>
              </a:gs>
              <a:gs pos="50000">
                <a:schemeClr val="folHlink"/>
              </a:gs>
              <a:gs pos="100000">
                <a:schemeClr val="bg2"/>
              </a:gs>
            </a:gsLst>
            <a:lin ang="5400000" scaled="1"/>
          </a:gradFill>
          <a:ln w="9525">
            <a:noFill/>
            <a:miter lim="800000"/>
            <a:headEnd/>
            <a:tailEnd/>
          </a:ln>
          <a:effectLst/>
        </p:spPr>
        <p:txBody>
          <a:bodyPr wrap="none" anchor="ctr"/>
          <a:lstStyle/>
          <a:p>
            <a:endParaRPr lang="en-US"/>
          </a:p>
        </p:txBody>
      </p:sp>
      <p:sp>
        <p:nvSpPr>
          <p:cNvPr id="2065" name="Oval 17"/>
          <p:cNvSpPr>
            <a:spLocks noChangeArrowheads="1"/>
          </p:cNvSpPr>
          <p:nvPr/>
        </p:nvSpPr>
        <p:spPr bwMode="auto">
          <a:xfrm>
            <a:off x="460375" y="1706563"/>
            <a:ext cx="295275" cy="274637"/>
          </a:xfrm>
          <a:prstGeom prst="ellipse">
            <a:avLst/>
          </a:prstGeom>
          <a:gradFill rotWithShape="0">
            <a:gsLst>
              <a:gs pos="0">
                <a:srgbClr val="FEFFFF"/>
              </a:gs>
              <a:gs pos="100000">
                <a:schemeClr val="folHlink"/>
              </a:gs>
            </a:gsLst>
            <a:path path="shape">
              <a:fillToRect l="50000" t="50000" r="50000" b="50000"/>
            </a:path>
          </a:gradFill>
          <a:ln w="9525">
            <a:noFill/>
            <a:round/>
            <a:headEnd/>
            <a:tailEnd/>
          </a:ln>
        </p:spPr>
        <p:txBody>
          <a:bodyPr wrap="none" anchor="ctr"/>
          <a:lstStyle/>
          <a:p>
            <a:endParaRPr lang="en-US"/>
          </a:p>
        </p:txBody>
      </p:sp>
      <p:sp>
        <p:nvSpPr>
          <p:cNvPr id="2066" name="Rectangle 18"/>
          <p:cNvSpPr>
            <a:spLocks noChangeArrowheads="1"/>
          </p:cNvSpPr>
          <p:nvPr/>
        </p:nvSpPr>
        <p:spPr bwMode="auto">
          <a:xfrm>
            <a:off x="463550" y="1912938"/>
            <a:ext cx="190500" cy="4678362"/>
          </a:xfrm>
          <a:prstGeom prst="rect">
            <a:avLst/>
          </a:prstGeom>
          <a:noFill/>
          <a:ln w="9525">
            <a:noFill/>
            <a:miter lim="800000"/>
            <a:headEnd/>
            <a:tailEnd/>
          </a:ln>
        </p:spPr>
        <p:txBody>
          <a:bodyPr wrap="none" anchor="ctr"/>
          <a:lstStyle/>
          <a:p>
            <a:endParaRPr lang="en-US"/>
          </a:p>
        </p:txBody>
      </p:sp>
      <p:sp>
        <p:nvSpPr>
          <p:cNvPr id="2067" name="Oval 19"/>
          <p:cNvSpPr>
            <a:spLocks noChangeArrowheads="1"/>
          </p:cNvSpPr>
          <p:nvPr/>
        </p:nvSpPr>
        <p:spPr bwMode="auto">
          <a:xfrm>
            <a:off x="9209088" y="1676400"/>
            <a:ext cx="304800" cy="274638"/>
          </a:xfrm>
          <a:prstGeom prst="ellipse">
            <a:avLst/>
          </a:prstGeom>
          <a:gradFill rotWithShape="0">
            <a:gsLst>
              <a:gs pos="0">
                <a:srgbClr val="FEFFFF"/>
              </a:gs>
              <a:gs pos="100000">
                <a:schemeClr val="folHlink"/>
              </a:gs>
            </a:gsLst>
            <a:path path="shape">
              <a:fillToRect l="50000" t="50000" r="50000" b="50000"/>
            </a:path>
          </a:gradFill>
          <a:ln w="9525">
            <a:noFill/>
            <a:round/>
            <a:headEnd/>
            <a:tailEnd/>
          </a:ln>
        </p:spPr>
        <p:txBody>
          <a:bodyPr wrap="none" anchor="ctr"/>
          <a:lstStyle/>
          <a:p>
            <a:endParaRPr lang="en-US"/>
          </a:p>
        </p:txBody>
      </p:sp>
      <p:sp>
        <p:nvSpPr>
          <p:cNvPr id="2068" name="Rectangle 20"/>
          <p:cNvSpPr>
            <a:spLocks noChangeArrowheads="1"/>
          </p:cNvSpPr>
          <p:nvPr/>
        </p:nvSpPr>
        <p:spPr bwMode="auto">
          <a:xfrm>
            <a:off x="457200" y="1739900"/>
            <a:ext cx="8751888" cy="190500"/>
          </a:xfrm>
          <a:prstGeom prst="rect">
            <a:avLst/>
          </a:prstGeom>
          <a:noFill/>
          <a:ln w="9525">
            <a:noFill/>
            <a:miter lim="800000"/>
            <a:headEnd/>
            <a:tailEnd/>
          </a:ln>
        </p:spPr>
        <p:txBody>
          <a:bodyPr wrap="none" anchor="ctr"/>
          <a:lstStyle/>
          <a:p>
            <a:endParaRPr lang="en-US"/>
          </a:p>
        </p:txBody>
      </p:sp>
      <p:grpSp>
        <p:nvGrpSpPr>
          <p:cNvPr id="2069" name="Group 21"/>
          <p:cNvGrpSpPr>
            <a:grpSpLocks/>
          </p:cNvGrpSpPr>
          <p:nvPr/>
        </p:nvGrpSpPr>
        <p:grpSpPr bwMode="auto">
          <a:xfrm>
            <a:off x="150813" y="0"/>
            <a:ext cx="849312" cy="6858000"/>
            <a:chOff x="95" y="0"/>
            <a:chExt cx="535" cy="4320"/>
          </a:xfrm>
        </p:grpSpPr>
        <p:sp>
          <p:nvSpPr>
            <p:cNvPr id="2070" name="AutoShape 22"/>
            <p:cNvSpPr>
              <a:spLocks noChangeArrowheads="1"/>
            </p:cNvSpPr>
            <p:nvPr/>
          </p:nvSpPr>
          <p:spPr bwMode="auto">
            <a:xfrm rot="-5400000">
              <a:off x="82" y="2291"/>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2071" name="AutoShape 23"/>
            <p:cNvSpPr>
              <a:spLocks noChangeArrowheads="1"/>
            </p:cNvSpPr>
            <p:nvPr/>
          </p:nvSpPr>
          <p:spPr bwMode="auto">
            <a:xfrm rot="-5400000">
              <a:off x="81" y="2886"/>
              <a:ext cx="565" cy="533"/>
            </a:xfrm>
            <a:prstGeom prst="parallelogram">
              <a:avLst>
                <a:gd name="adj" fmla="val 56133"/>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2072" name="AutoShape 24"/>
            <p:cNvSpPr>
              <a:spLocks noChangeArrowheads="1"/>
            </p:cNvSpPr>
            <p:nvPr/>
          </p:nvSpPr>
          <p:spPr bwMode="auto">
            <a:xfrm rot="-5400000">
              <a:off x="81" y="3479"/>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2073" name="AutoShape 25"/>
            <p:cNvSpPr>
              <a:spLocks noChangeArrowheads="1"/>
            </p:cNvSpPr>
            <p:nvPr/>
          </p:nvSpPr>
          <p:spPr bwMode="auto">
            <a:xfrm rot="-5400000">
              <a:off x="81" y="508"/>
              <a:ext cx="565" cy="533"/>
            </a:xfrm>
            <a:prstGeom prst="parallelogram">
              <a:avLst>
                <a:gd name="adj" fmla="val 56133"/>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2074" name="AutoShape 26"/>
            <p:cNvSpPr>
              <a:spLocks noChangeArrowheads="1"/>
            </p:cNvSpPr>
            <p:nvPr/>
          </p:nvSpPr>
          <p:spPr bwMode="auto">
            <a:xfrm rot="-5400000">
              <a:off x="81" y="1101"/>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2075" name="AutoShape 27"/>
            <p:cNvSpPr>
              <a:spLocks noChangeArrowheads="1"/>
            </p:cNvSpPr>
            <p:nvPr/>
          </p:nvSpPr>
          <p:spPr bwMode="auto">
            <a:xfrm rot="-5400000">
              <a:off x="81" y="1697"/>
              <a:ext cx="564" cy="533"/>
            </a:xfrm>
            <a:prstGeom prst="parallelogram">
              <a:avLst>
                <a:gd name="adj" fmla="val 56034"/>
              </a:avLst>
            </a:prstGeom>
            <a:gradFill rotWithShape="0">
              <a:gsLst>
                <a:gs pos="0">
                  <a:schemeClr val="accent2"/>
                </a:gs>
                <a:gs pos="100000">
                  <a:schemeClr val="accent1"/>
                </a:gs>
              </a:gsLst>
              <a:lin ang="0" scaled="1"/>
            </a:gradFill>
            <a:ln w="9525">
              <a:noFill/>
              <a:miter lim="800000"/>
              <a:headEnd/>
              <a:tailEnd/>
            </a:ln>
            <a:effectLst/>
          </p:spPr>
          <p:txBody>
            <a:bodyPr wrap="none" anchor="ctr"/>
            <a:lstStyle/>
            <a:p>
              <a:endParaRPr lang="en-US"/>
            </a:p>
          </p:txBody>
        </p:sp>
        <p:sp>
          <p:nvSpPr>
            <p:cNvPr id="2076" name="Freeform 28"/>
            <p:cNvSpPr>
              <a:spLocks/>
            </p:cNvSpPr>
            <p:nvPr/>
          </p:nvSpPr>
          <p:spPr bwMode="auto">
            <a:xfrm>
              <a:off x="98" y="0"/>
              <a:ext cx="532" cy="465"/>
            </a:xfrm>
            <a:custGeom>
              <a:avLst/>
              <a:gdLst/>
              <a:ahLst/>
              <a:cxnLst>
                <a:cxn ang="0">
                  <a:pos x="1" y="0"/>
                </a:cxn>
                <a:cxn ang="0">
                  <a:pos x="0" y="166"/>
                </a:cxn>
                <a:cxn ang="0">
                  <a:pos x="532" y="465"/>
                </a:cxn>
                <a:cxn ang="0">
                  <a:pos x="532" y="201"/>
                </a:cxn>
                <a:cxn ang="0">
                  <a:pos x="172" y="0"/>
                </a:cxn>
                <a:cxn ang="0">
                  <a:pos x="1" y="0"/>
                </a:cxn>
              </a:cxnLst>
              <a:rect l="0" t="0" r="r" b="b"/>
              <a:pathLst>
                <a:path w="532" h="465">
                  <a:moveTo>
                    <a:pt x="1" y="0"/>
                  </a:moveTo>
                  <a:lnTo>
                    <a:pt x="0" y="166"/>
                  </a:lnTo>
                  <a:lnTo>
                    <a:pt x="532" y="465"/>
                  </a:lnTo>
                  <a:lnTo>
                    <a:pt x="532" y="201"/>
                  </a:lnTo>
                  <a:lnTo>
                    <a:pt x="172" y="0"/>
                  </a:lnTo>
                  <a:lnTo>
                    <a:pt x="1" y="0"/>
                  </a:lnTo>
                  <a:close/>
                </a:path>
              </a:pathLst>
            </a:custGeom>
            <a:gradFill rotWithShape="0">
              <a:gsLst>
                <a:gs pos="0">
                  <a:schemeClr val="accent2"/>
                </a:gs>
                <a:gs pos="100000">
                  <a:schemeClr val="accent1"/>
                </a:gs>
              </a:gsLst>
              <a:lin ang="0" scaled="1"/>
            </a:gradFill>
            <a:ln w="9525" cap="flat" cmpd="sng">
              <a:noFill/>
              <a:prstDash val="solid"/>
              <a:miter lim="800000"/>
              <a:headEnd/>
              <a:tailEnd/>
            </a:ln>
            <a:effectLst/>
          </p:spPr>
          <p:txBody>
            <a:bodyPr wrap="none" anchor="ctr"/>
            <a:lstStyle/>
            <a:p>
              <a:endParaRPr lang="en-US"/>
            </a:p>
          </p:txBody>
        </p:sp>
        <p:sp>
          <p:nvSpPr>
            <p:cNvPr id="2077" name="Freeform 29"/>
            <p:cNvSpPr>
              <a:spLocks/>
            </p:cNvSpPr>
            <p:nvPr/>
          </p:nvSpPr>
          <p:spPr bwMode="auto">
            <a:xfrm>
              <a:off x="95" y="4060"/>
              <a:ext cx="457" cy="260"/>
            </a:xfrm>
            <a:custGeom>
              <a:avLst/>
              <a:gdLst/>
              <a:ahLst/>
              <a:cxnLst>
                <a:cxn ang="0">
                  <a:pos x="457" y="260"/>
                </a:cxn>
                <a:cxn ang="0">
                  <a:pos x="1" y="0"/>
                </a:cxn>
                <a:cxn ang="0">
                  <a:pos x="0" y="264"/>
                </a:cxn>
                <a:cxn ang="0">
                  <a:pos x="457" y="260"/>
                </a:cxn>
              </a:cxnLst>
              <a:rect l="0" t="0" r="r" b="b"/>
              <a:pathLst>
                <a:path w="457" h="264">
                  <a:moveTo>
                    <a:pt x="457" y="260"/>
                  </a:moveTo>
                  <a:lnTo>
                    <a:pt x="1" y="0"/>
                  </a:lnTo>
                  <a:lnTo>
                    <a:pt x="0" y="264"/>
                  </a:lnTo>
                  <a:lnTo>
                    <a:pt x="457" y="260"/>
                  </a:lnTo>
                  <a:close/>
                </a:path>
              </a:pathLst>
            </a:custGeom>
            <a:gradFill rotWithShape="0">
              <a:gsLst>
                <a:gs pos="0">
                  <a:schemeClr val="accent2"/>
                </a:gs>
                <a:gs pos="100000">
                  <a:schemeClr val="accent1"/>
                </a:gs>
              </a:gsLst>
              <a:lin ang="0" scaled="1"/>
            </a:gradFill>
            <a:ln w="9525" cap="flat" cmpd="sng">
              <a:noFill/>
              <a:prstDash val="solid"/>
              <a:miter lim="800000"/>
              <a:headEnd/>
              <a:tailEnd/>
            </a:ln>
            <a:effectLst/>
          </p:spPr>
          <p:txBody>
            <a:bodyPr wrap="none" anchor="ctr"/>
            <a:lstStyle/>
            <a:p>
              <a:endParaRPr lang="en-US"/>
            </a:p>
          </p:txBody>
        </p:sp>
      </p:gr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65"/>
                                        </p:tgtEl>
                                        <p:attrNameLst>
                                          <p:attrName>style.visibility</p:attrName>
                                        </p:attrNameLst>
                                      </p:cBhvr>
                                      <p:to>
                                        <p:strVal val="visible"/>
                                      </p:to>
                                    </p:set>
                                    <p:anim calcmode="lin" valueType="num">
                                      <p:cBhvr additive="base">
                                        <p:cTn id="7" dur="500" fill="hold"/>
                                        <p:tgtEl>
                                          <p:spTgt spid="2065"/>
                                        </p:tgtEl>
                                        <p:attrNameLst>
                                          <p:attrName>ppt_x</p:attrName>
                                        </p:attrNameLst>
                                      </p:cBhvr>
                                      <p:tavLst>
                                        <p:tav tm="0">
                                          <p:val>
                                            <p:strVal val="#ppt_x"/>
                                          </p:val>
                                        </p:tav>
                                        <p:tav tm="100000">
                                          <p:val>
                                            <p:strVal val="#ppt_x"/>
                                          </p:val>
                                        </p:tav>
                                      </p:tavLst>
                                    </p:anim>
                                    <p:anim calcmode="lin" valueType="num">
                                      <p:cBhvr additive="base">
                                        <p:cTn id="8" dur="500" fill="hold"/>
                                        <p:tgtEl>
                                          <p:spTgt spid="2065"/>
                                        </p:tgtEl>
                                        <p:attrNameLst>
                                          <p:attrName>ppt_y</p:attrName>
                                        </p:attrNameLst>
                                      </p:cBhvr>
                                      <p:tavLst>
                                        <p:tav tm="0">
                                          <p:val>
                                            <p:strVal val="1+#ppt_h/2"/>
                                          </p:val>
                                        </p:tav>
                                        <p:tav tm="100000">
                                          <p:val>
                                            <p:strVal val="#ppt_y"/>
                                          </p:val>
                                        </p:tav>
                                      </p:tavLst>
                                    </p:anim>
                                  </p:childTnLst>
                                  <p:subTnLst>
                                    <p:set>
                                      <p:cBhvr override="childStyle">
                                        <p:cTn dur="1" fill="hold" display="0" masterRel="sameClick" afterEffect="1">
                                          <p:stCondLst>
                                            <p:cond evt="end" delay="0">
                                              <p:tn val="5"/>
                                            </p:cond>
                                          </p:stCondLst>
                                        </p:cTn>
                                        <p:tgtEl>
                                          <p:spTgt spid="2065"/>
                                        </p:tgtEl>
                                        <p:attrNameLst>
                                          <p:attrName>style.visibility</p:attrName>
                                        </p:attrNameLst>
                                      </p:cBhvr>
                                      <p:to>
                                        <p:strVal val="hidden"/>
                                      </p:to>
                                    </p:set>
                                  </p:sub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67"/>
                                        </p:tgtEl>
                                        <p:attrNameLst>
                                          <p:attrName>style.visibility</p:attrName>
                                        </p:attrNameLst>
                                      </p:cBhvr>
                                      <p:to>
                                        <p:strVal val="visible"/>
                                      </p:to>
                                    </p:set>
                                    <p:anim calcmode="lin" valueType="num">
                                      <p:cBhvr additive="base">
                                        <p:cTn id="12" dur="500" fill="hold"/>
                                        <p:tgtEl>
                                          <p:spTgt spid="2067"/>
                                        </p:tgtEl>
                                        <p:attrNameLst>
                                          <p:attrName>ppt_x</p:attrName>
                                        </p:attrNameLst>
                                      </p:cBhvr>
                                      <p:tavLst>
                                        <p:tav tm="0">
                                          <p:val>
                                            <p:strVal val="0-#ppt_w/2"/>
                                          </p:val>
                                        </p:tav>
                                        <p:tav tm="100000">
                                          <p:val>
                                            <p:strVal val="#ppt_x"/>
                                          </p:val>
                                        </p:tav>
                                      </p:tavLst>
                                    </p:anim>
                                    <p:anim calcmode="lin" valueType="num">
                                      <p:cBhvr additive="base">
                                        <p:cTn id="13" dur="500" fill="hold"/>
                                        <p:tgtEl>
                                          <p:spTgt spid="20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5" grpId="0" animBg="1"/>
      <p:bldP spid="2067" grpId="0" animBg="1"/>
    </p:bldLst>
  </p:timing>
  <p:txStyles>
    <p:titleStyle>
      <a:lvl1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2pPr>
      <a:lvl3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3pPr>
      <a:lvl4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4pPr>
      <a:lvl5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5pPr>
      <a:lvl6pPr marL="4572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6pPr>
      <a:lvl7pPr marL="9144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7pPr>
      <a:lvl8pPr marL="13716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8pPr>
      <a:lvl9pPr marL="18288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Impact" pitchFamily="34" charset="0"/>
        </a:defRPr>
      </a:lvl9pPr>
    </p:titleStyle>
    <p:bodyStyle>
      <a:lvl1pPr marL="342900" indent="-342900" algn="l" rtl="0" eaLnBrk="0" fontAlgn="base" hangingPunct="0">
        <a:spcBef>
          <a:spcPct val="20000"/>
        </a:spcBef>
        <a:spcAft>
          <a:spcPct val="0"/>
        </a:spcAft>
        <a:buClr>
          <a:schemeClr val="accent1"/>
        </a:buClr>
        <a:buSzPct val="75000"/>
        <a:buFont typeface="Monotype Sorts" pitchFamily="2" charset="2"/>
        <a:buChar char="b"/>
        <a:defRPr kumimoji="1"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Char char="•"/>
        <a:defRPr kumimoji="1"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har char="–"/>
        <a:defRPr kumimoji="1"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kumimoji="1"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har char="»"/>
        <a:defRPr kumimoji="1"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har char="»"/>
        <a:defRPr kumimoji="1"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har char="»"/>
        <a:defRPr kumimoji="1"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har char="»"/>
        <a:defRPr kumimoji="1"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har char="»"/>
        <a:defRPr kumimoji="1"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2.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audio" Target="../media/audio2.wav"/></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audio" Target="../media/audio3.wav"/><Relationship Id="rId7"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 Id="rId9"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US"/>
              <a:t>Welcome to a world full of machines!</a:t>
            </a:r>
          </a:p>
        </p:txBody>
      </p:sp>
      <p:sp>
        <p:nvSpPr>
          <p:cNvPr id="4099" name="Rectangle 3"/>
          <p:cNvSpPr>
            <a:spLocks noGrp="1" noChangeArrowheads="1"/>
          </p:cNvSpPr>
          <p:nvPr>
            <p:ph type="subTitle" idx="1"/>
          </p:nvPr>
        </p:nvSpPr>
        <p:spPr/>
        <p:txBody>
          <a:bodyPr/>
          <a:lstStyle/>
          <a:p>
            <a:r>
              <a:rPr lang="en-US"/>
              <a:t>There are machines all around us!</a:t>
            </a:r>
          </a:p>
          <a:p>
            <a:r>
              <a:rPr lang="en-US"/>
              <a:t>Turn to your neighbor and discuss what kinds of machines you saw on your way to school today.</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 calcmode="lin" valueType="num">
                                      <p:cBhvr additive="base">
                                        <p:cTn id="7" dur="500" fill="hold"/>
                                        <p:tgtEl>
                                          <p:spTgt spid="409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0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099">
                                            <p:txEl>
                                              <p:pRg st="0" end="0"/>
                                            </p:txEl>
                                          </p:spTgt>
                                        </p:tgtEl>
                                        <p:attrNameLst>
                                          <p:attrName>style.visibility</p:attrName>
                                        </p:attrNameLst>
                                      </p:cBhvr>
                                      <p:to>
                                        <p:strVal val="visible"/>
                                      </p:to>
                                    </p:set>
                                    <p:anim calcmode="lin" valueType="num">
                                      <p:cBhvr additive="base">
                                        <p:cTn id="13" dur="500" fill="hold"/>
                                        <p:tgtEl>
                                          <p:spTgt spid="409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099">
                                            <p:txEl>
                                              <p:pRg st="1" end="1"/>
                                            </p:txEl>
                                          </p:spTgt>
                                        </p:tgtEl>
                                        <p:attrNameLst>
                                          <p:attrName>style.visibility</p:attrName>
                                        </p:attrNameLst>
                                      </p:cBhvr>
                                      <p:to>
                                        <p:strVal val="visible"/>
                                      </p:to>
                                    </p:set>
                                    <p:anim calcmode="lin" valueType="num">
                                      <p:cBhvr additive="base">
                                        <p:cTn id="19" dur="500" fill="hold"/>
                                        <p:tgtEl>
                                          <p:spTgt spid="4099">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autoUpdateAnimBg="0"/>
      <p:bldP spid="4099"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The Wedge </a:t>
            </a:r>
          </a:p>
        </p:txBody>
      </p:sp>
      <p:graphicFrame>
        <p:nvGraphicFramePr>
          <p:cNvPr id="17411" name="Object 3"/>
          <p:cNvGraphicFramePr>
            <a:graphicFrameLocks noChangeAspect="1"/>
          </p:cNvGraphicFramePr>
          <p:nvPr>
            <p:ph type="clipArt" sz="half" idx="1"/>
          </p:nvPr>
        </p:nvGraphicFramePr>
        <p:xfrm>
          <a:off x="1219200" y="2686050"/>
          <a:ext cx="3810000" cy="2830513"/>
        </p:xfrm>
        <a:graphic>
          <a:graphicData uri="http://schemas.openxmlformats.org/presentationml/2006/ole">
            <p:oleObj spid="_x0000_s17411" name="ClipArt" r:id="rId5" imgW="4582440" imgH="3404160" progId="MS_ClipArt_Gallery.2">
              <p:embed/>
            </p:oleObj>
          </a:graphicData>
        </a:graphic>
      </p:graphicFrame>
      <p:sp>
        <p:nvSpPr>
          <p:cNvPr id="17412" name="Rectangle 4"/>
          <p:cNvSpPr>
            <a:spLocks noGrp="1" noChangeArrowheads="1"/>
          </p:cNvSpPr>
          <p:nvPr>
            <p:ph type="body" sz="half" idx="2"/>
          </p:nvPr>
        </p:nvSpPr>
        <p:spPr/>
        <p:txBody>
          <a:bodyPr/>
          <a:lstStyle/>
          <a:p>
            <a:r>
              <a:rPr lang="en-US" sz="2400"/>
              <a:t>A wedge is used to split, tighten, or secure a hold. </a:t>
            </a:r>
          </a:p>
          <a:p>
            <a:r>
              <a:rPr lang="en-US" sz="2400"/>
              <a:t>A wedge is usually a triangle shape with a sharp point. </a:t>
            </a:r>
          </a:p>
          <a:p>
            <a:r>
              <a:rPr lang="en-US" sz="2400"/>
              <a:t>If you apply force at one end, the wedge will go between something, in this case an ax splits a piece of wood.</a:t>
            </a:r>
            <a:endParaRPr lang="en-US" sz="2800"/>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additive="base">
                                        <p:cTn id="7" dur="500" fill="hold"/>
                                        <p:tgtEl>
                                          <p:spTgt spid="174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iterate type="lt">
                                    <p:tmPct val="100000"/>
                                  </p:iterate>
                                  <p:childTnLst>
                                    <p:set>
                                      <p:cBhvr>
                                        <p:cTn id="12" dur="1" fill="hold">
                                          <p:stCondLst>
                                            <p:cond delay="0"/>
                                          </p:stCondLst>
                                        </p:cTn>
                                        <p:tgtEl>
                                          <p:spTgt spid="17412">
                                            <p:txEl>
                                              <p:pRg st="0" end="0"/>
                                            </p:txEl>
                                          </p:spTgt>
                                        </p:tgtEl>
                                        <p:attrNameLst>
                                          <p:attrName>style.visibility</p:attrName>
                                        </p:attrNameLst>
                                      </p:cBhvr>
                                      <p:to>
                                        <p:strVal val="visible"/>
                                      </p:to>
                                    </p:set>
                                    <p:anim calcmode="lin" valueType="num">
                                      <p:cBhvr additive="base">
                                        <p:cTn id="13" dur="75" fill="hold"/>
                                        <p:tgtEl>
                                          <p:spTgt spid="17412">
                                            <p:txEl>
                                              <p:pRg st="0" end="0"/>
                                            </p:txEl>
                                          </p:spTgt>
                                        </p:tgtEl>
                                        <p:attrNameLst>
                                          <p:attrName>ppt_x</p:attrName>
                                        </p:attrNameLst>
                                      </p:cBhvr>
                                      <p:tavLst>
                                        <p:tav tm="0">
                                          <p:val>
                                            <p:strVal val="1+#ppt_w/2"/>
                                          </p:val>
                                        </p:tav>
                                        <p:tav tm="100000">
                                          <p:val>
                                            <p:strVal val="#ppt_x"/>
                                          </p:val>
                                        </p:tav>
                                      </p:tavLst>
                                    </p:anim>
                                    <p:anim calcmode="lin" valueType="num">
                                      <p:cBhvr additive="base">
                                        <p:cTn id="14" dur="75" fill="hold"/>
                                        <p:tgtEl>
                                          <p:spTgt spid="17412">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4" name="LASER.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iterate type="lt">
                                    <p:tmPct val="100000"/>
                                  </p:iterate>
                                  <p:childTnLst>
                                    <p:set>
                                      <p:cBhvr>
                                        <p:cTn id="18" dur="1" fill="hold">
                                          <p:stCondLst>
                                            <p:cond delay="0"/>
                                          </p:stCondLst>
                                        </p:cTn>
                                        <p:tgtEl>
                                          <p:spTgt spid="17412">
                                            <p:txEl>
                                              <p:pRg st="1" end="1"/>
                                            </p:txEl>
                                          </p:spTgt>
                                        </p:tgtEl>
                                        <p:attrNameLst>
                                          <p:attrName>style.visibility</p:attrName>
                                        </p:attrNameLst>
                                      </p:cBhvr>
                                      <p:to>
                                        <p:strVal val="visible"/>
                                      </p:to>
                                    </p:set>
                                    <p:anim calcmode="lin" valueType="num">
                                      <p:cBhvr additive="base">
                                        <p:cTn id="19" dur="75" fill="hold"/>
                                        <p:tgtEl>
                                          <p:spTgt spid="17412">
                                            <p:txEl>
                                              <p:pRg st="1" end="1"/>
                                            </p:txEl>
                                          </p:spTgt>
                                        </p:tgtEl>
                                        <p:attrNameLst>
                                          <p:attrName>ppt_x</p:attrName>
                                        </p:attrNameLst>
                                      </p:cBhvr>
                                      <p:tavLst>
                                        <p:tav tm="0">
                                          <p:val>
                                            <p:strVal val="1+#ppt_w/2"/>
                                          </p:val>
                                        </p:tav>
                                        <p:tav tm="100000">
                                          <p:val>
                                            <p:strVal val="#ppt_x"/>
                                          </p:val>
                                        </p:tav>
                                      </p:tavLst>
                                    </p:anim>
                                    <p:anim calcmode="lin" valueType="num">
                                      <p:cBhvr additive="base">
                                        <p:cTn id="20" dur="75" fill="hold"/>
                                        <p:tgtEl>
                                          <p:spTgt spid="17412">
                                            <p:txEl>
                                              <p:pRg st="1" end="1"/>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4" name="LASER.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iterate type="lt">
                                    <p:tmPct val="100000"/>
                                  </p:iterate>
                                  <p:childTnLst>
                                    <p:set>
                                      <p:cBhvr>
                                        <p:cTn id="24" dur="1" fill="hold">
                                          <p:stCondLst>
                                            <p:cond delay="0"/>
                                          </p:stCondLst>
                                        </p:cTn>
                                        <p:tgtEl>
                                          <p:spTgt spid="17412">
                                            <p:txEl>
                                              <p:pRg st="2" end="2"/>
                                            </p:txEl>
                                          </p:spTgt>
                                        </p:tgtEl>
                                        <p:attrNameLst>
                                          <p:attrName>style.visibility</p:attrName>
                                        </p:attrNameLst>
                                      </p:cBhvr>
                                      <p:to>
                                        <p:strVal val="visible"/>
                                      </p:to>
                                    </p:set>
                                    <p:anim calcmode="lin" valueType="num">
                                      <p:cBhvr additive="base">
                                        <p:cTn id="25" dur="75" fill="hold"/>
                                        <p:tgtEl>
                                          <p:spTgt spid="17412">
                                            <p:txEl>
                                              <p:pRg st="2" end="2"/>
                                            </p:txEl>
                                          </p:spTgt>
                                        </p:tgtEl>
                                        <p:attrNameLst>
                                          <p:attrName>ppt_x</p:attrName>
                                        </p:attrNameLst>
                                      </p:cBhvr>
                                      <p:tavLst>
                                        <p:tav tm="0">
                                          <p:val>
                                            <p:strVal val="1+#ppt_w/2"/>
                                          </p:val>
                                        </p:tav>
                                        <p:tav tm="100000">
                                          <p:val>
                                            <p:strVal val="#ppt_x"/>
                                          </p:val>
                                        </p:tav>
                                      </p:tavLst>
                                    </p:anim>
                                    <p:anim calcmode="lin" valueType="num">
                                      <p:cBhvr additive="base">
                                        <p:cTn id="26" dur="75" fill="hold"/>
                                        <p:tgtEl>
                                          <p:spTgt spid="17412">
                                            <p:txEl>
                                              <p:pRg st="2" end="2"/>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autoUpdateAnimBg="0"/>
      <p:bldP spid="17412"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Where can we find wedges?</a:t>
            </a:r>
          </a:p>
        </p:txBody>
      </p:sp>
      <p:sp>
        <p:nvSpPr>
          <p:cNvPr id="18435" name="Rectangle 3"/>
          <p:cNvSpPr>
            <a:spLocks noGrp="1" noChangeArrowheads="1"/>
          </p:cNvSpPr>
          <p:nvPr>
            <p:ph type="body" sz="half" idx="1"/>
          </p:nvPr>
        </p:nvSpPr>
        <p:spPr/>
        <p:txBody>
          <a:bodyPr/>
          <a:lstStyle/>
          <a:p>
            <a:r>
              <a:rPr lang="en-US">
                <a:solidFill>
                  <a:srgbClr val="FF0000"/>
                </a:solidFill>
              </a:rPr>
              <a:t>Wedges that split:</a:t>
            </a:r>
            <a:endParaRPr lang="en-US"/>
          </a:p>
          <a:p>
            <a:r>
              <a:rPr lang="en-US"/>
              <a:t>Your teeth!</a:t>
            </a:r>
          </a:p>
          <a:p>
            <a:r>
              <a:rPr lang="en-US"/>
              <a:t>Every time you bite into something, you are using a wedge.</a:t>
            </a:r>
          </a:p>
          <a:p>
            <a:r>
              <a:rPr lang="en-US">
                <a:solidFill>
                  <a:srgbClr val="FF0000"/>
                </a:solidFill>
              </a:rPr>
              <a:t>Wedges that cut:</a:t>
            </a:r>
          </a:p>
          <a:p>
            <a:r>
              <a:rPr lang="en-US"/>
              <a:t>A saw!</a:t>
            </a:r>
          </a:p>
          <a:p>
            <a:r>
              <a:rPr lang="en-US"/>
              <a:t>A knife!</a:t>
            </a:r>
            <a:endParaRPr lang="en-US">
              <a:solidFill>
                <a:srgbClr val="FF0000"/>
              </a:solidFill>
            </a:endParaRPr>
          </a:p>
          <a:p>
            <a:endParaRPr lang="en-US"/>
          </a:p>
        </p:txBody>
      </p:sp>
      <p:sp>
        <p:nvSpPr>
          <p:cNvPr id="18436" name="Rectangle 4"/>
          <p:cNvSpPr>
            <a:spLocks noGrp="1" noChangeArrowheads="1"/>
          </p:cNvSpPr>
          <p:nvPr>
            <p:ph type="body" sz="half" idx="2"/>
          </p:nvPr>
        </p:nvSpPr>
        <p:spPr/>
        <p:txBody>
          <a:bodyPr/>
          <a:lstStyle/>
          <a:p>
            <a:r>
              <a:rPr lang="en-US">
                <a:solidFill>
                  <a:srgbClr val="FF0000"/>
                </a:solidFill>
              </a:rPr>
              <a:t>Wedges that tighten:</a:t>
            </a:r>
          </a:p>
          <a:p>
            <a:r>
              <a:rPr lang="en-US"/>
              <a:t>A doorstop to keep the door open.</a:t>
            </a:r>
          </a:p>
          <a:p>
            <a:r>
              <a:rPr lang="en-US">
                <a:solidFill>
                  <a:srgbClr val="FF0000"/>
                </a:solidFill>
              </a:rPr>
              <a:t>Wedges that hold things together:</a:t>
            </a:r>
            <a:endParaRPr lang="en-US"/>
          </a:p>
          <a:p>
            <a:r>
              <a:rPr lang="en-US"/>
              <a:t>A nail holds wood to a wall or other wood.</a:t>
            </a:r>
          </a:p>
          <a:p>
            <a:endParaRPr lang="en-US">
              <a:solidFill>
                <a:srgbClr val="FF0000"/>
              </a:solidFill>
            </a:endParaRP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 calcmode="lin" valueType="num">
                                      <p:cBhvr additive="base">
                                        <p:cTn id="7" dur="500" fill="hold"/>
                                        <p:tgtEl>
                                          <p:spTgt spid="1843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84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3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1843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additive="base">
                                        <p:cTn id="19" dur="3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1843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18435">
                                            <p:txEl>
                                              <p:pRg st="2" end="2"/>
                                            </p:txEl>
                                          </p:spTgt>
                                        </p:tgtEl>
                                        <p:attrNameLst>
                                          <p:attrName>style.visibility</p:attrName>
                                        </p:attrNameLst>
                                      </p:cBhvr>
                                      <p:to>
                                        <p:strVal val="visible"/>
                                      </p:to>
                                    </p:set>
                                    <p:anim calcmode="lin" valueType="num">
                                      <p:cBhvr additive="base">
                                        <p:cTn id="25" dur="3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18435">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iterate type="wd">
                                    <p:tmPct val="100000"/>
                                  </p:iterate>
                                  <p:childTnLst>
                                    <p:set>
                                      <p:cBhvr>
                                        <p:cTn id="30" dur="1" fill="hold">
                                          <p:stCondLst>
                                            <p:cond delay="0"/>
                                          </p:stCondLst>
                                        </p:cTn>
                                        <p:tgtEl>
                                          <p:spTgt spid="18435">
                                            <p:txEl>
                                              <p:pRg st="3" end="3"/>
                                            </p:txEl>
                                          </p:spTgt>
                                        </p:tgtEl>
                                        <p:attrNameLst>
                                          <p:attrName>style.visibility</p:attrName>
                                        </p:attrNameLst>
                                      </p:cBhvr>
                                      <p:to>
                                        <p:strVal val="visible"/>
                                      </p:to>
                                    </p:set>
                                    <p:anim calcmode="lin" valueType="num">
                                      <p:cBhvr additive="base">
                                        <p:cTn id="31" dur="3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additive="base">
                                        <p:cTn id="32" dur="300" fill="hold"/>
                                        <p:tgtEl>
                                          <p:spTgt spid="18435">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iterate type="wd">
                                    <p:tmPct val="100000"/>
                                  </p:iterate>
                                  <p:childTnLst>
                                    <p:set>
                                      <p:cBhvr>
                                        <p:cTn id="36" dur="1" fill="hold">
                                          <p:stCondLst>
                                            <p:cond delay="0"/>
                                          </p:stCondLst>
                                        </p:cTn>
                                        <p:tgtEl>
                                          <p:spTgt spid="18435">
                                            <p:txEl>
                                              <p:pRg st="4" end="4"/>
                                            </p:txEl>
                                          </p:spTgt>
                                        </p:tgtEl>
                                        <p:attrNameLst>
                                          <p:attrName>style.visibility</p:attrName>
                                        </p:attrNameLst>
                                      </p:cBhvr>
                                      <p:to>
                                        <p:strVal val="visible"/>
                                      </p:to>
                                    </p:set>
                                    <p:anim calcmode="lin" valueType="num">
                                      <p:cBhvr additive="base">
                                        <p:cTn id="37" dur="3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additive="base">
                                        <p:cTn id="38" dur="300" fill="hold"/>
                                        <p:tgtEl>
                                          <p:spTgt spid="18435">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iterate type="wd">
                                    <p:tmPct val="100000"/>
                                  </p:iterate>
                                  <p:childTnLst>
                                    <p:set>
                                      <p:cBhvr>
                                        <p:cTn id="42" dur="1" fill="hold">
                                          <p:stCondLst>
                                            <p:cond delay="0"/>
                                          </p:stCondLst>
                                        </p:cTn>
                                        <p:tgtEl>
                                          <p:spTgt spid="18435">
                                            <p:txEl>
                                              <p:pRg st="5" end="5"/>
                                            </p:txEl>
                                          </p:spTgt>
                                        </p:tgtEl>
                                        <p:attrNameLst>
                                          <p:attrName>style.visibility</p:attrName>
                                        </p:attrNameLst>
                                      </p:cBhvr>
                                      <p:to>
                                        <p:strVal val="visible"/>
                                      </p:to>
                                    </p:set>
                                    <p:anim calcmode="lin" valueType="num">
                                      <p:cBhvr additive="base">
                                        <p:cTn id="43" dur="300" fill="hold"/>
                                        <p:tgtEl>
                                          <p:spTgt spid="18435">
                                            <p:txEl>
                                              <p:pRg st="5" end="5"/>
                                            </p:txEl>
                                          </p:spTgt>
                                        </p:tgtEl>
                                        <p:attrNameLst>
                                          <p:attrName>ppt_x</p:attrName>
                                        </p:attrNameLst>
                                      </p:cBhvr>
                                      <p:tavLst>
                                        <p:tav tm="0">
                                          <p:val>
                                            <p:strVal val="#ppt_x"/>
                                          </p:val>
                                        </p:tav>
                                        <p:tav tm="100000">
                                          <p:val>
                                            <p:strVal val="#ppt_x"/>
                                          </p:val>
                                        </p:tav>
                                      </p:tavLst>
                                    </p:anim>
                                    <p:anim calcmode="lin" valueType="num">
                                      <p:cBhvr additive="base">
                                        <p:cTn id="44" dur="300" fill="hold"/>
                                        <p:tgtEl>
                                          <p:spTgt spid="18435">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iterate type="wd">
                                    <p:tmPct val="100000"/>
                                  </p:iterate>
                                  <p:childTnLst>
                                    <p:set>
                                      <p:cBhvr>
                                        <p:cTn id="48" dur="1" fill="hold">
                                          <p:stCondLst>
                                            <p:cond delay="0"/>
                                          </p:stCondLst>
                                        </p:cTn>
                                        <p:tgtEl>
                                          <p:spTgt spid="18436">
                                            <p:txEl>
                                              <p:pRg st="0" end="0"/>
                                            </p:txEl>
                                          </p:spTgt>
                                        </p:tgtEl>
                                        <p:attrNameLst>
                                          <p:attrName>style.visibility</p:attrName>
                                        </p:attrNameLst>
                                      </p:cBhvr>
                                      <p:to>
                                        <p:strVal val="visible"/>
                                      </p:to>
                                    </p:set>
                                    <p:anim calcmode="lin" valueType="num">
                                      <p:cBhvr additive="base">
                                        <p:cTn id="49" dur="300" fill="hold"/>
                                        <p:tgtEl>
                                          <p:spTgt spid="18436">
                                            <p:txEl>
                                              <p:pRg st="0" end="0"/>
                                            </p:txEl>
                                          </p:spTgt>
                                        </p:tgtEl>
                                        <p:attrNameLst>
                                          <p:attrName>ppt_x</p:attrName>
                                        </p:attrNameLst>
                                      </p:cBhvr>
                                      <p:tavLst>
                                        <p:tav tm="0">
                                          <p:val>
                                            <p:strVal val="#ppt_x"/>
                                          </p:val>
                                        </p:tav>
                                        <p:tav tm="100000">
                                          <p:val>
                                            <p:strVal val="#ppt_x"/>
                                          </p:val>
                                        </p:tav>
                                      </p:tavLst>
                                    </p:anim>
                                    <p:anim calcmode="lin" valueType="num">
                                      <p:cBhvr additive="base">
                                        <p:cTn id="50" dur="300" fill="hold"/>
                                        <p:tgtEl>
                                          <p:spTgt spid="1843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iterate type="wd">
                                    <p:tmPct val="100000"/>
                                  </p:iterate>
                                  <p:childTnLst>
                                    <p:set>
                                      <p:cBhvr>
                                        <p:cTn id="54" dur="1" fill="hold">
                                          <p:stCondLst>
                                            <p:cond delay="0"/>
                                          </p:stCondLst>
                                        </p:cTn>
                                        <p:tgtEl>
                                          <p:spTgt spid="18436">
                                            <p:txEl>
                                              <p:pRg st="1" end="1"/>
                                            </p:txEl>
                                          </p:spTgt>
                                        </p:tgtEl>
                                        <p:attrNameLst>
                                          <p:attrName>style.visibility</p:attrName>
                                        </p:attrNameLst>
                                      </p:cBhvr>
                                      <p:to>
                                        <p:strVal val="visible"/>
                                      </p:to>
                                    </p:set>
                                    <p:anim calcmode="lin" valueType="num">
                                      <p:cBhvr additive="base">
                                        <p:cTn id="55" dur="300" fill="hold"/>
                                        <p:tgtEl>
                                          <p:spTgt spid="18436">
                                            <p:txEl>
                                              <p:pRg st="1" end="1"/>
                                            </p:txEl>
                                          </p:spTgt>
                                        </p:tgtEl>
                                        <p:attrNameLst>
                                          <p:attrName>ppt_x</p:attrName>
                                        </p:attrNameLst>
                                      </p:cBhvr>
                                      <p:tavLst>
                                        <p:tav tm="0">
                                          <p:val>
                                            <p:strVal val="#ppt_x"/>
                                          </p:val>
                                        </p:tav>
                                        <p:tav tm="100000">
                                          <p:val>
                                            <p:strVal val="#ppt_x"/>
                                          </p:val>
                                        </p:tav>
                                      </p:tavLst>
                                    </p:anim>
                                    <p:anim calcmode="lin" valueType="num">
                                      <p:cBhvr additive="base">
                                        <p:cTn id="56" dur="300" fill="hold"/>
                                        <p:tgtEl>
                                          <p:spTgt spid="18436">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1" fill="hold" grpId="0" nodeType="clickEffect">
                                  <p:stCondLst>
                                    <p:cond delay="0"/>
                                  </p:stCondLst>
                                  <p:iterate type="wd">
                                    <p:tmPct val="100000"/>
                                  </p:iterate>
                                  <p:childTnLst>
                                    <p:set>
                                      <p:cBhvr>
                                        <p:cTn id="60" dur="1" fill="hold">
                                          <p:stCondLst>
                                            <p:cond delay="0"/>
                                          </p:stCondLst>
                                        </p:cTn>
                                        <p:tgtEl>
                                          <p:spTgt spid="18436">
                                            <p:txEl>
                                              <p:pRg st="2" end="2"/>
                                            </p:txEl>
                                          </p:spTgt>
                                        </p:tgtEl>
                                        <p:attrNameLst>
                                          <p:attrName>style.visibility</p:attrName>
                                        </p:attrNameLst>
                                      </p:cBhvr>
                                      <p:to>
                                        <p:strVal val="visible"/>
                                      </p:to>
                                    </p:set>
                                    <p:anim calcmode="lin" valueType="num">
                                      <p:cBhvr additive="base">
                                        <p:cTn id="61" dur="300" fill="hold"/>
                                        <p:tgtEl>
                                          <p:spTgt spid="18436">
                                            <p:txEl>
                                              <p:pRg st="2" end="2"/>
                                            </p:txEl>
                                          </p:spTgt>
                                        </p:tgtEl>
                                        <p:attrNameLst>
                                          <p:attrName>ppt_x</p:attrName>
                                        </p:attrNameLst>
                                      </p:cBhvr>
                                      <p:tavLst>
                                        <p:tav tm="0">
                                          <p:val>
                                            <p:strVal val="#ppt_x"/>
                                          </p:val>
                                        </p:tav>
                                        <p:tav tm="100000">
                                          <p:val>
                                            <p:strVal val="#ppt_x"/>
                                          </p:val>
                                        </p:tav>
                                      </p:tavLst>
                                    </p:anim>
                                    <p:anim calcmode="lin" valueType="num">
                                      <p:cBhvr additive="base">
                                        <p:cTn id="62" dur="300" fill="hold"/>
                                        <p:tgtEl>
                                          <p:spTgt spid="18436">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1" fill="hold" grpId="0" nodeType="clickEffect">
                                  <p:stCondLst>
                                    <p:cond delay="0"/>
                                  </p:stCondLst>
                                  <p:iterate type="wd">
                                    <p:tmPct val="100000"/>
                                  </p:iterate>
                                  <p:childTnLst>
                                    <p:set>
                                      <p:cBhvr>
                                        <p:cTn id="66" dur="1" fill="hold">
                                          <p:stCondLst>
                                            <p:cond delay="0"/>
                                          </p:stCondLst>
                                        </p:cTn>
                                        <p:tgtEl>
                                          <p:spTgt spid="18436">
                                            <p:txEl>
                                              <p:pRg st="3" end="3"/>
                                            </p:txEl>
                                          </p:spTgt>
                                        </p:tgtEl>
                                        <p:attrNameLst>
                                          <p:attrName>style.visibility</p:attrName>
                                        </p:attrNameLst>
                                      </p:cBhvr>
                                      <p:to>
                                        <p:strVal val="visible"/>
                                      </p:to>
                                    </p:set>
                                    <p:anim calcmode="lin" valueType="num">
                                      <p:cBhvr additive="base">
                                        <p:cTn id="67" dur="300" fill="hold"/>
                                        <p:tgtEl>
                                          <p:spTgt spid="18436">
                                            <p:txEl>
                                              <p:pRg st="3" end="3"/>
                                            </p:txEl>
                                          </p:spTgt>
                                        </p:tgtEl>
                                        <p:attrNameLst>
                                          <p:attrName>ppt_x</p:attrName>
                                        </p:attrNameLst>
                                      </p:cBhvr>
                                      <p:tavLst>
                                        <p:tav tm="0">
                                          <p:val>
                                            <p:strVal val="#ppt_x"/>
                                          </p:val>
                                        </p:tav>
                                        <p:tav tm="100000">
                                          <p:val>
                                            <p:strVal val="#ppt_x"/>
                                          </p:val>
                                        </p:tav>
                                      </p:tavLst>
                                    </p:anim>
                                    <p:anim calcmode="lin" valueType="num">
                                      <p:cBhvr additive="base">
                                        <p:cTn id="68" dur="300" fill="hold"/>
                                        <p:tgtEl>
                                          <p:spTgt spid="18436">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autoUpdateAnimBg="0"/>
      <p:bldP spid="18435" grpId="0" build="p" autoUpdateAnimBg="0"/>
      <p:bldP spid="18436"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The Screw</a:t>
            </a:r>
          </a:p>
        </p:txBody>
      </p:sp>
      <p:graphicFrame>
        <p:nvGraphicFramePr>
          <p:cNvPr id="19459" name="Object 3"/>
          <p:cNvGraphicFramePr>
            <a:graphicFrameLocks noChangeAspect="1"/>
          </p:cNvGraphicFramePr>
          <p:nvPr>
            <p:ph type="clipArt" sz="half" idx="1"/>
          </p:nvPr>
        </p:nvGraphicFramePr>
        <p:xfrm>
          <a:off x="1219200" y="2100263"/>
          <a:ext cx="3810000" cy="4003675"/>
        </p:xfrm>
        <a:graphic>
          <a:graphicData uri="http://schemas.openxmlformats.org/presentationml/2006/ole">
            <p:oleObj spid="_x0000_s19459" name="ClipArt" r:id="rId4" imgW="1690200" imgH="1776240" progId="MS_ClipArt_Gallery.2">
              <p:embed/>
            </p:oleObj>
          </a:graphicData>
        </a:graphic>
      </p:graphicFrame>
      <p:sp>
        <p:nvSpPr>
          <p:cNvPr id="19460" name="Rectangle 4"/>
          <p:cNvSpPr>
            <a:spLocks noGrp="1" noChangeArrowheads="1"/>
          </p:cNvSpPr>
          <p:nvPr>
            <p:ph type="body" sz="half" idx="2"/>
          </p:nvPr>
        </p:nvSpPr>
        <p:spPr/>
        <p:txBody>
          <a:bodyPr/>
          <a:lstStyle/>
          <a:p>
            <a:r>
              <a:rPr lang="en-US" sz="2200"/>
              <a:t>The three parts to a screw:</a:t>
            </a:r>
          </a:p>
          <a:p>
            <a:r>
              <a:rPr lang="en-US" sz="2200">
                <a:solidFill>
                  <a:srgbClr val="FF0000"/>
                </a:solidFill>
              </a:rPr>
              <a:t>Head</a:t>
            </a:r>
          </a:p>
          <a:p>
            <a:r>
              <a:rPr lang="en-US" sz="2200">
                <a:solidFill>
                  <a:srgbClr val="FF0000"/>
                </a:solidFill>
              </a:rPr>
              <a:t>Shaft</a:t>
            </a:r>
          </a:p>
          <a:p>
            <a:r>
              <a:rPr lang="en-US" sz="2200">
                <a:solidFill>
                  <a:srgbClr val="FF0000"/>
                </a:solidFill>
              </a:rPr>
              <a:t>Tip</a:t>
            </a:r>
          </a:p>
          <a:p>
            <a:r>
              <a:rPr lang="en-US" sz="2200"/>
              <a:t>The head is the part that you exert a force on.</a:t>
            </a:r>
          </a:p>
          <a:p>
            <a:r>
              <a:rPr lang="en-US" sz="2200"/>
              <a:t>The shaft has ridges, called threads that wind around the screw. If it doesn’t have the threads, it is probably just a nail.</a:t>
            </a:r>
          </a:p>
          <a:p>
            <a:r>
              <a:rPr lang="en-US" sz="2200"/>
              <a:t>The tip is sharp.</a:t>
            </a:r>
            <a:r>
              <a:rPr lang="en-US" sz="2800"/>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 calcmode="lin" valueType="num">
                                      <p:cBhvr additive="base">
                                        <p:cTn id="7" dur="500" fill="hold"/>
                                        <p:tgtEl>
                                          <p:spTgt spid="1945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19460">
                                            <p:txEl>
                                              <p:pRg st="0" end="0"/>
                                            </p:txEl>
                                          </p:spTgt>
                                        </p:tgtEl>
                                        <p:attrNameLst>
                                          <p:attrName>style.visibility</p:attrName>
                                        </p:attrNameLst>
                                      </p:cBhvr>
                                      <p:to>
                                        <p:strVal val="visible"/>
                                      </p:to>
                                    </p:set>
                                    <p:anim calcmode="lin" valueType="num">
                                      <p:cBhvr additive="base">
                                        <p:cTn id="13" dur="300" fill="hold"/>
                                        <p:tgtEl>
                                          <p:spTgt spid="19460">
                                            <p:txEl>
                                              <p:pRg st="0" end="0"/>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1946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19460">
                                            <p:txEl>
                                              <p:pRg st="1" end="1"/>
                                            </p:txEl>
                                          </p:spTgt>
                                        </p:tgtEl>
                                        <p:attrNameLst>
                                          <p:attrName>style.visibility</p:attrName>
                                        </p:attrNameLst>
                                      </p:cBhvr>
                                      <p:to>
                                        <p:strVal val="visible"/>
                                      </p:to>
                                    </p:set>
                                    <p:anim calcmode="lin" valueType="num">
                                      <p:cBhvr additive="base">
                                        <p:cTn id="19" dur="300" fill="hold"/>
                                        <p:tgtEl>
                                          <p:spTgt spid="19460">
                                            <p:txEl>
                                              <p:pRg st="1" end="1"/>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19460">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19460">
                                            <p:txEl>
                                              <p:pRg st="2" end="2"/>
                                            </p:txEl>
                                          </p:spTgt>
                                        </p:tgtEl>
                                        <p:attrNameLst>
                                          <p:attrName>style.visibility</p:attrName>
                                        </p:attrNameLst>
                                      </p:cBhvr>
                                      <p:to>
                                        <p:strVal val="visible"/>
                                      </p:to>
                                    </p:set>
                                    <p:anim calcmode="lin" valueType="num">
                                      <p:cBhvr additive="base">
                                        <p:cTn id="25" dur="300" fill="hold"/>
                                        <p:tgtEl>
                                          <p:spTgt spid="19460">
                                            <p:txEl>
                                              <p:pRg st="2" end="2"/>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19460">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iterate type="wd">
                                    <p:tmPct val="100000"/>
                                  </p:iterate>
                                  <p:childTnLst>
                                    <p:set>
                                      <p:cBhvr>
                                        <p:cTn id="30" dur="1" fill="hold">
                                          <p:stCondLst>
                                            <p:cond delay="0"/>
                                          </p:stCondLst>
                                        </p:cTn>
                                        <p:tgtEl>
                                          <p:spTgt spid="19460">
                                            <p:txEl>
                                              <p:pRg st="3" end="3"/>
                                            </p:txEl>
                                          </p:spTgt>
                                        </p:tgtEl>
                                        <p:attrNameLst>
                                          <p:attrName>style.visibility</p:attrName>
                                        </p:attrNameLst>
                                      </p:cBhvr>
                                      <p:to>
                                        <p:strVal val="visible"/>
                                      </p:to>
                                    </p:set>
                                    <p:anim calcmode="lin" valueType="num">
                                      <p:cBhvr additive="base">
                                        <p:cTn id="31" dur="300" fill="hold"/>
                                        <p:tgtEl>
                                          <p:spTgt spid="19460">
                                            <p:txEl>
                                              <p:pRg st="3" end="3"/>
                                            </p:txEl>
                                          </p:spTgt>
                                        </p:tgtEl>
                                        <p:attrNameLst>
                                          <p:attrName>ppt_x</p:attrName>
                                        </p:attrNameLst>
                                      </p:cBhvr>
                                      <p:tavLst>
                                        <p:tav tm="0">
                                          <p:val>
                                            <p:strVal val="#ppt_x"/>
                                          </p:val>
                                        </p:tav>
                                        <p:tav tm="100000">
                                          <p:val>
                                            <p:strVal val="#ppt_x"/>
                                          </p:val>
                                        </p:tav>
                                      </p:tavLst>
                                    </p:anim>
                                    <p:anim calcmode="lin" valueType="num">
                                      <p:cBhvr additive="base">
                                        <p:cTn id="32" dur="300" fill="hold"/>
                                        <p:tgtEl>
                                          <p:spTgt spid="19460">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iterate type="wd">
                                    <p:tmPct val="100000"/>
                                  </p:iterate>
                                  <p:childTnLst>
                                    <p:set>
                                      <p:cBhvr>
                                        <p:cTn id="36" dur="1" fill="hold">
                                          <p:stCondLst>
                                            <p:cond delay="0"/>
                                          </p:stCondLst>
                                        </p:cTn>
                                        <p:tgtEl>
                                          <p:spTgt spid="19460">
                                            <p:txEl>
                                              <p:pRg st="4" end="4"/>
                                            </p:txEl>
                                          </p:spTgt>
                                        </p:tgtEl>
                                        <p:attrNameLst>
                                          <p:attrName>style.visibility</p:attrName>
                                        </p:attrNameLst>
                                      </p:cBhvr>
                                      <p:to>
                                        <p:strVal val="visible"/>
                                      </p:to>
                                    </p:set>
                                    <p:anim calcmode="lin" valueType="num">
                                      <p:cBhvr additive="base">
                                        <p:cTn id="37" dur="300" fill="hold"/>
                                        <p:tgtEl>
                                          <p:spTgt spid="19460">
                                            <p:txEl>
                                              <p:pRg st="4" end="4"/>
                                            </p:txEl>
                                          </p:spTgt>
                                        </p:tgtEl>
                                        <p:attrNameLst>
                                          <p:attrName>ppt_x</p:attrName>
                                        </p:attrNameLst>
                                      </p:cBhvr>
                                      <p:tavLst>
                                        <p:tav tm="0">
                                          <p:val>
                                            <p:strVal val="#ppt_x"/>
                                          </p:val>
                                        </p:tav>
                                        <p:tav tm="100000">
                                          <p:val>
                                            <p:strVal val="#ppt_x"/>
                                          </p:val>
                                        </p:tav>
                                      </p:tavLst>
                                    </p:anim>
                                    <p:anim calcmode="lin" valueType="num">
                                      <p:cBhvr additive="base">
                                        <p:cTn id="38" dur="300" fill="hold"/>
                                        <p:tgtEl>
                                          <p:spTgt spid="19460">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iterate type="wd">
                                    <p:tmPct val="100000"/>
                                  </p:iterate>
                                  <p:childTnLst>
                                    <p:set>
                                      <p:cBhvr>
                                        <p:cTn id="42" dur="1" fill="hold">
                                          <p:stCondLst>
                                            <p:cond delay="0"/>
                                          </p:stCondLst>
                                        </p:cTn>
                                        <p:tgtEl>
                                          <p:spTgt spid="19460">
                                            <p:txEl>
                                              <p:pRg st="5" end="5"/>
                                            </p:txEl>
                                          </p:spTgt>
                                        </p:tgtEl>
                                        <p:attrNameLst>
                                          <p:attrName>style.visibility</p:attrName>
                                        </p:attrNameLst>
                                      </p:cBhvr>
                                      <p:to>
                                        <p:strVal val="visible"/>
                                      </p:to>
                                    </p:set>
                                    <p:anim calcmode="lin" valueType="num">
                                      <p:cBhvr additive="base">
                                        <p:cTn id="43" dur="300" fill="hold"/>
                                        <p:tgtEl>
                                          <p:spTgt spid="19460">
                                            <p:txEl>
                                              <p:pRg st="5" end="5"/>
                                            </p:txEl>
                                          </p:spTgt>
                                        </p:tgtEl>
                                        <p:attrNameLst>
                                          <p:attrName>ppt_x</p:attrName>
                                        </p:attrNameLst>
                                      </p:cBhvr>
                                      <p:tavLst>
                                        <p:tav tm="0">
                                          <p:val>
                                            <p:strVal val="#ppt_x"/>
                                          </p:val>
                                        </p:tav>
                                        <p:tav tm="100000">
                                          <p:val>
                                            <p:strVal val="#ppt_x"/>
                                          </p:val>
                                        </p:tav>
                                      </p:tavLst>
                                    </p:anim>
                                    <p:anim calcmode="lin" valueType="num">
                                      <p:cBhvr additive="base">
                                        <p:cTn id="44" dur="300" fill="hold"/>
                                        <p:tgtEl>
                                          <p:spTgt spid="19460">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iterate type="wd">
                                    <p:tmPct val="100000"/>
                                  </p:iterate>
                                  <p:childTnLst>
                                    <p:set>
                                      <p:cBhvr>
                                        <p:cTn id="48" dur="1" fill="hold">
                                          <p:stCondLst>
                                            <p:cond delay="0"/>
                                          </p:stCondLst>
                                        </p:cTn>
                                        <p:tgtEl>
                                          <p:spTgt spid="19460">
                                            <p:txEl>
                                              <p:pRg st="6" end="6"/>
                                            </p:txEl>
                                          </p:spTgt>
                                        </p:tgtEl>
                                        <p:attrNameLst>
                                          <p:attrName>style.visibility</p:attrName>
                                        </p:attrNameLst>
                                      </p:cBhvr>
                                      <p:to>
                                        <p:strVal val="visible"/>
                                      </p:to>
                                    </p:set>
                                    <p:anim calcmode="lin" valueType="num">
                                      <p:cBhvr additive="base">
                                        <p:cTn id="49" dur="300" fill="hold"/>
                                        <p:tgtEl>
                                          <p:spTgt spid="19460">
                                            <p:txEl>
                                              <p:pRg st="6" end="6"/>
                                            </p:txEl>
                                          </p:spTgt>
                                        </p:tgtEl>
                                        <p:attrNameLst>
                                          <p:attrName>ppt_x</p:attrName>
                                        </p:attrNameLst>
                                      </p:cBhvr>
                                      <p:tavLst>
                                        <p:tav tm="0">
                                          <p:val>
                                            <p:strVal val="#ppt_x"/>
                                          </p:val>
                                        </p:tav>
                                        <p:tav tm="100000">
                                          <p:val>
                                            <p:strVal val="#ppt_x"/>
                                          </p:val>
                                        </p:tav>
                                      </p:tavLst>
                                    </p:anim>
                                    <p:anim calcmode="lin" valueType="num">
                                      <p:cBhvr additive="base">
                                        <p:cTn id="50" dur="300" fill="hold"/>
                                        <p:tgtEl>
                                          <p:spTgt spid="19460">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autoUpdateAnimBg="0"/>
      <p:bldP spid="19460"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How to use a screw:</a:t>
            </a:r>
          </a:p>
        </p:txBody>
      </p:sp>
      <p:sp>
        <p:nvSpPr>
          <p:cNvPr id="20483" name="Rectangle 3"/>
          <p:cNvSpPr>
            <a:spLocks noGrp="1" noChangeArrowheads="1"/>
          </p:cNvSpPr>
          <p:nvPr>
            <p:ph type="body" idx="1"/>
          </p:nvPr>
        </p:nvSpPr>
        <p:spPr/>
        <p:txBody>
          <a:bodyPr/>
          <a:lstStyle/>
          <a:p>
            <a:r>
              <a:rPr lang="en-US"/>
              <a:t>Fasten two things together</a:t>
            </a:r>
          </a:p>
          <a:p>
            <a:r>
              <a:rPr lang="en-US"/>
              <a:t>When you turn it, the threads cut a groove in the material, making a hole. The groove holds the screw tightly in place. </a:t>
            </a:r>
          </a:p>
          <a:p>
            <a:r>
              <a:rPr lang="en-US"/>
              <a:t>To remove the screw you turn it the opposite way, you can’t just pull it out. </a:t>
            </a: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 calcmode="lin" valueType="num">
                                      <p:cBhvr additive="base">
                                        <p:cTn id="7" dur="500" fill="hold"/>
                                        <p:tgtEl>
                                          <p:spTgt spid="2048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048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3">
                                            <p:txEl>
                                              <p:pRg st="0" end="0"/>
                                            </p:txEl>
                                          </p:spTgt>
                                        </p:tgtEl>
                                        <p:attrNameLst>
                                          <p:attrName>style.visibility</p:attrName>
                                        </p:attrNameLst>
                                      </p:cBhvr>
                                      <p:to>
                                        <p:strVal val="visible"/>
                                      </p:to>
                                    </p:set>
                                    <p:anim calcmode="lin" valueType="num">
                                      <p:cBhvr additive="base">
                                        <p:cTn id="13"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483">
                                            <p:txEl>
                                              <p:pRg st="1" end="1"/>
                                            </p:txEl>
                                          </p:spTgt>
                                        </p:tgtEl>
                                        <p:attrNameLst>
                                          <p:attrName>style.visibility</p:attrName>
                                        </p:attrNameLst>
                                      </p:cBhvr>
                                      <p:to>
                                        <p:strVal val="visible"/>
                                      </p:to>
                                    </p:set>
                                    <p:anim calcmode="lin" valueType="num">
                                      <p:cBhvr additive="base">
                                        <p:cTn id="19" dur="500" fill="hold"/>
                                        <p:tgtEl>
                                          <p:spTgt spid="2048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48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483">
                                            <p:txEl>
                                              <p:pRg st="2" end="2"/>
                                            </p:txEl>
                                          </p:spTgt>
                                        </p:tgtEl>
                                        <p:attrNameLst>
                                          <p:attrName>style.visibility</p:attrName>
                                        </p:attrNameLst>
                                      </p:cBhvr>
                                      <p:to>
                                        <p:strVal val="visible"/>
                                      </p:to>
                                    </p:set>
                                    <p:anim calcmode="lin" valueType="num">
                                      <p:cBhvr additive="base">
                                        <p:cTn id="25" dur="500" fill="hold"/>
                                        <p:tgtEl>
                                          <p:spTgt spid="2048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autoUpdateAnimBg="0"/>
      <p:bldP spid="2048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The Inclined Plane</a:t>
            </a:r>
          </a:p>
        </p:txBody>
      </p:sp>
      <p:graphicFrame>
        <p:nvGraphicFramePr>
          <p:cNvPr id="21507" name="Object 3"/>
          <p:cNvGraphicFramePr>
            <a:graphicFrameLocks noChangeAspect="1"/>
          </p:cNvGraphicFramePr>
          <p:nvPr>
            <p:ph type="clipArt" sz="half" idx="1"/>
          </p:nvPr>
        </p:nvGraphicFramePr>
        <p:xfrm>
          <a:off x="1243013" y="2044700"/>
          <a:ext cx="3760787" cy="4114800"/>
        </p:xfrm>
        <a:graphic>
          <a:graphicData uri="http://schemas.openxmlformats.org/presentationml/2006/ole">
            <p:oleObj spid="_x0000_s21507" name="ClipArt" r:id="rId4" imgW="1667520" imgH="1824840" progId="MS_ClipArt_Gallery.2">
              <p:embed/>
            </p:oleObj>
          </a:graphicData>
        </a:graphic>
      </p:graphicFrame>
      <p:sp>
        <p:nvSpPr>
          <p:cNvPr id="21508" name="Rectangle 4"/>
          <p:cNvSpPr>
            <a:spLocks noGrp="1" noChangeArrowheads="1"/>
          </p:cNvSpPr>
          <p:nvPr>
            <p:ph type="body" sz="half" idx="2"/>
          </p:nvPr>
        </p:nvSpPr>
        <p:spPr/>
        <p:txBody>
          <a:bodyPr/>
          <a:lstStyle/>
          <a:p>
            <a:r>
              <a:rPr lang="en-US" sz="2600"/>
              <a:t>It is a slanted surface or ramp. </a:t>
            </a:r>
          </a:p>
          <a:p>
            <a:r>
              <a:rPr lang="en-US" sz="2600"/>
              <a:t>It makes moving objects easier. </a:t>
            </a:r>
          </a:p>
          <a:p>
            <a:r>
              <a:rPr lang="en-US" sz="2600"/>
              <a:t>Roads are also inclined planes. Instead of going straight up, like this: roads go up at small angles, like the picture.</a:t>
            </a:r>
            <a:endParaRPr lang="en-US" sz="2800"/>
          </a:p>
        </p:txBody>
      </p:sp>
      <p:sp>
        <p:nvSpPr>
          <p:cNvPr id="21509" name="Line 5"/>
          <p:cNvSpPr>
            <a:spLocks noChangeShapeType="1"/>
          </p:cNvSpPr>
          <p:nvPr/>
        </p:nvSpPr>
        <p:spPr bwMode="auto">
          <a:xfrm flipV="1">
            <a:off x="8839200" y="3505200"/>
            <a:ext cx="0" cy="2438400"/>
          </a:xfrm>
          <a:prstGeom prst="line">
            <a:avLst/>
          </a:prstGeom>
          <a:noFill/>
          <a:ln w="9525">
            <a:solidFill>
              <a:schemeClr val="tx1"/>
            </a:solidFill>
            <a:round/>
            <a:headEnd/>
            <a:tailEnd type="triangle" w="med" len="med"/>
          </a:ln>
          <a:effectLst/>
        </p:spPr>
        <p:txBody>
          <a:bodyPr wrap="none" anchor="ctr"/>
          <a:lstStyle/>
          <a:p>
            <a:endParaRPr lang="en-US"/>
          </a:p>
        </p:txBody>
      </p:sp>
      <p:sp>
        <p:nvSpPr>
          <p:cNvPr id="21510" name="Line 6"/>
          <p:cNvSpPr>
            <a:spLocks noChangeShapeType="1"/>
          </p:cNvSpPr>
          <p:nvPr/>
        </p:nvSpPr>
        <p:spPr bwMode="auto">
          <a:xfrm flipH="1" flipV="1">
            <a:off x="4419600" y="5791200"/>
            <a:ext cx="1676400" cy="76200"/>
          </a:xfrm>
          <a:prstGeom prst="line">
            <a:avLst/>
          </a:prstGeom>
          <a:noFill/>
          <a:ln w="9525">
            <a:solidFill>
              <a:schemeClr val="tx1"/>
            </a:solidFill>
            <a:round/>
            <a:headEnd/>
            <a:tailEnd type="triangle" w="med" len="med"/>
          </a:ln>
          <a:effectLst/>
        </p:spPr>
        <p:txBody>
          <a:bodyPr wrap="none" anchor="ct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506">
                                            <p:txEl>
                                              <p:pRg st="0" end="0"/>
                                            </p:txEl>
                                          </p:spTgt>
                                        </p:tgtEl>
                                        <p:attrNameLst>
                                          <p:attrName>style.visibility</p:attrName>
                                        </p:attrNameLst>
                                      </p:cBhvr>
                                      <p:to>
                                        <p:strVal val="visible"/>
                                      </p:to>
                                    </p:set>
                                    <p:anim calcmode="lin" valueType="num">
                                      <p:cBhvr additive="base">
                                        <p:cTn id="7" dur="500" fill="hold"/>
                                        <p:tgtEl>
                                          <p:spTgt spid="2150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150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21508">
                                            <p:txEl>
                                              <p:pRg st="0" end="0"/>
                                            </p:txEl>
                                          </p:spTgt>
                                        </p:tgtEl>
                                        <p:attrNameLst>
                                          <p:attrName>style.visibility</p:attrName>
                                        </p:attrNameLst>
                                      </p:cBhvr>
                                      <p:to>
                                        <p:strVal val="visible"/>
                                      </p:to>
                                    </p:set>
                                    <p:animEffect transition="in" filter="box(out)">
                                      <p:cBhvr>
                                        <p:cTn id="13" dur="500"/>
                                        <p:tgtEl>
                                          <p:spTgt spid="21508">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21508">
                                            <p:txEl>
                                              <p:pRg st="1" end="1"/>
                                            </p:txEl>
                                          </p:spTgt>
                                        </p:tgtEl>
                                        <p:attrNameLst>
                                          <p:attrName>style.visibility</p:attrName>
                                        </p:attrNameLst>
                                      </p:cBhvr>
                                      <p:to>
                                        <p:strVal val="visible"/>
                                      </p:to>
                                    </p:set>
                                    <p:animEffect transition="in" filter="box(out)">
                                      <p:cBhvr>
                                        <p:cTn id="18" dur="500"/>
                                        <p:tgtEl>
                                          <p:spTgt spid="21508">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21508">
                                            <p:txEl>
                                              <p:pRg st="2" end="2"/>
                                            </p:txEl>
                                          </p:spTgt>
                                        </p:tgtEl>
                                        <p:attrNameLst>
                                          <p:attrName>style.visibility</p:attrName>
                                        </p:attrNameLst>
                                      </p:cBhvr>
                                      <p:to>
                                        <p:strVal val="visible"/>
                                      </p:to>
                                    </p:set>
                                    <p:animEffect transition="in" filter="box(out)">
                                      <p:cBhvr>
                                        <p:cTn id="23" dur="500"/>
                                        <p:tgtEl>
                                          <p:spTgt spid="21508">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uild="p" autoUpdateAnimBg="0"/>
      <p:bldP spid="21508"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The 6 Simple Machines</a:t>
            </a:r>
          </a:p>
        </p:txBody>
      </p:sp>
      <p:graphicFrame>
        <p:nvGraphicFramePr>
          <p:cNvPr id="23556" name="Object 4"/>
          <p:cNvGraphicFramePr>
            <a:graphicFrameLocks noChangeAspect="1"/>
          </p:cNvGraphicFramePr>
          <p:nvPr/>
        </p:nvGraphicFramePr>
        <p:xfrm>
          <a:off x="7553325" y="1981200"/>
          <a:ext cx="1298575" cy="2209800"/>
        </p:xfrm>
        <a:graphic>
          <a:graphicData uri="http://schemas.openxmlformats.org/presentationml/2006/ole">
            <p:oleObj spid="_x0000_s23556" name="ClipArt" r:id="rId4" imgW="4671000" imgH="7957440" progId="MS_ClipArt_Gallery.2">
              <p:embed/>
            </p:oleObj>
          </a:graphicData>
        </a:graphic>
      </p:graphicFrame>
      <p:graphicFrame>
        <p:nvGraphicFramePr>
          <p:cNvPr id="23557" name="Object 5"/>
          <p:cNvGraphicFramePr>
            <a:graphicFrameLocks noChangeAspect="1"/>
          </p:cNvGraphicFramePr>
          <p:nvPr/>
        </p:nvGraphicFramePr>
        <p:xfrm>
          <a:off x="4038600" y="5081588"/>
          <a:ext cx="1690688" cy="1776412"/>
        </p:xfrm>
        <a:graphic>
          <a:graphicData uri="http://schemas.openxmlformats.org/presentationml/2006/ole">
            <p:oleObj spid="_x0000_s23557" name="ClipArt" r:id="rId5" imgW="1690200" imgH="1776240" progId="MS_ClipArt_Gallery.2">
              <p:embed/>
            </p:oleObj>
          </a:graphicData>
        </a:graphic>
      </p:graphicFrame>
      <p:graphicFrame>
        <p:nvGraphicFramePr>
          <p:cNvPr id="23558" name="Object 6"/>
          <p:cNvGraphicFramePr>
            <a:graphicFrameLocks noChangeAspect="1"/>
          </p:cNvGraphicFramePr>
          <p:nvPr/>
        </p:nvGraphicFramePr>
        <p:xfrm>
          <a:off x="3886200" y="2590800"/>
          <a:ext cx="1666875" cy="1824038"/>
        </p:xfrm>
        <a:graphic>
          <a:graphicData uri="http://schemas.openxmlformats.org/presentationml/2006/ole">
            <p:oleObj spid="_x0000_s23558" name="ClipArt" r:id="rId6" imgW="1667520" imgH="1824840" progId="MS_ClipArt_Gallery.2">
              <p:embed/>
            </p:oleObj>
          </a:graphicData>
        </a:graphic>
      </p:graphicFrame>
      <p:graphicFrame>
        <p:nvGraphicFramePr>
          <p:cNvPr id="23559" name="Object 7"/>
          <p:cNvGraphicFramePr>
            <a:graphicFrameLocks noChangeAspect="1"/>
          </p:cNvGraphicFramePr>
          <p:nvPr/>
        </p:nvGraphicFramePr>
        <p:xfrm>
          <a:off x="1371600" y="2438400"/>
          <a:ext cx="1524000" cy="1236663"/>
        </p:xfrm>
        <a:graphic>
          <a:graphicData uri="http://schemas.openxmlformats.org/presentationml/2006/ole">
            <p:oleObj spid="_x0000_s23559" name="ClipArt" r:id="rId7" imgW="4575960" imgH="3713040" progId="MS_ClipArt_Gallery.2">
              <p:embed/>
            </p:oleObj>
          </a:graphicData>
        </a:graphic>
      </p:graphicFrame>
      <p:graphicFrame>
        <p:nvGraphicFramePr>
          <p:cNvPr id="23560" name="Object 8"/>
          <p:cNvGraphicFramePr>
            <a:graphicFrameLocks noChangeAspect="1"/>
          </p:cNvGraphicFramePr>
          <p:nvPr/>
        </p:nvGraphicFramePr>
        <p:xfrm>
          <a:off x="6400800" y="4800600"/>
          <a:ext cx="2209800" cy="1641475"/>
        </p:xfrm>
        <a:graphic>
          <a:graphicData uri="http://schemas.openxmlformats.org/presentationml/2006/ole">
            <p:oleObj spid="_x0000_s23560" name="ClipArt" r:id="rId8" imgW="4582440" imgH="3404160" progId="MS_ClipArt_Gallery.2">
              <p:embed/>
            </p:oleObj>
          </a:graphicData>
        </a:graphic>
      </p:graphicFrame>
      <p:sp>
        <p:nvSpPr>
          <p:cNvPr id="23563" name="Text Box 11"/>
          <p:cNvSpPr txBox="1">
            <a:spLocks noChangeArrowheads="1"/>
          </p:cNvSpPr>
          <p:nvPr/>
        </p:nvSpPr>
        <p:spPr bwMode="auto">
          <a:xfrm>
            <a:off x="1371600" y="1981200"/>
            <a:ext cx="1828800" cy="457200"/>
          </a:xfrm>
          <a:prstGeom prst="rect">
            <a:avLst/>
          </a:prstGeom>
          <a:noFill/>
          <a:ln w="9525">
            <a:noFill/>
            <a:miter lim="800000"/>
            <a:headEnd/>
            <a:tailEnd/>
          </a:ln>
          <a:effectLst/>
        </p:spPr>
        <p:txBody>
          <a:bodyPr>
            <a:spAutoFit/>
          </a:bodyPr>
          <a:lstStyle/>
          <a:p>
            <a:pPr algn="ctr">
              <a:spcBef>
                <a:spcPct val="50000"/>
              </a:spcBef>
            </a:pPr>
            <a:r>
              <a:rPr lang="en-US"/>
              <a:t>Lever</a:t>
            </a:r>
          </a:p>
        </p:txBody>
      </p:sp>
      <p:sp>
        <p:nvSpPr>
          <p:cNvPr id="23564" name="Text Box 12"/>
          <p:cNvSpPr txBox="1">
            <a:spLocks noChangeArrowheads="1"/>
          </p:cNvSpPr>
          <p:nvPr/>
        </p:nvSpPr>
        <p:spPr bwMode="auto">
          <a:xfrm>
            <a:off x="5791200" y="2133600"/>
            <a:ext cx="2057400" cy="457200"/>
          </a:xfrm>
          <a:prstGeom prst="rect">
            <a:avLst/>
          </a:prstGeom>
          <a:noFill/>
          <a:ln w="9525">
            <a:noFill/>
            <a:miter lim="800000"/>
            <a:headEnd/>
            <a:tailEnd/>
          </a:ln>
          <a:effectLst/>
        </p:spPr>
        <p:txBody>
          <a:bodyPr>
            <a:spAutoFit/>
          </a:bodyPr>
          <a:lstStyle/>
          <a:p>
            <a:pPr algn="ctr">
              <a:spcBef>
                <a:spcPct val="50000"/>
              </a:spcBef>
            </a:pPr>
            <a:r>
              <a:rPr lang="en-US"/>
              <a:t>Pulley</a:t>
            </a:r>
          </a:p>
        </p:txBody>
      </p:sp>
      <p:sp>
        <p:nvSpPr>
          <p:cNvPr id="23565" name="Text Box 13"/>
          <p:cNvSpPr txBox="1">
            <a:spLocks noChangeArrowheads="1"/>
          </p:cNvSpPr>
          <p:nvPr/>
        </p:nvSpPr>
        <p:spPr bwMode="auto">
          <a:xfrm>
            <a:off x="1219200" y="4191000"/>
            <a:ext cx="2057400" cy="822325"/>
          </a:xfrm>
          <a:prstGeom prst="rect">
            <a:avLst/>
          </a:prstGeom>
          <a:noFill/>
          <a:ln w="9525">
            <a:noFill/>
            <a:miter lim="800000"/>
            <a:headEnd/>
            <a:tailEnd/>
          </a:ln>
          <a:effectLst/>
        </p:spPr>
        <p:txBody>
          <a:bodyPr>
            <a:spAutoFit/>
          </a:bodyPr>
          <a:lstStyle/>
          <a:p>
            <a:pPr algn="ctr">
              <a:spcBef>
                <a:spcPct val="50000"/>
              </a:spcBef>
            </a:pPr>
            <a:r>
              <a:rPr lang="en-US"/>
              <a:t>Wheel and Axle</a:t>
            </a:r>
          </a:p>
        </p:txBody>
      </p:sp>
      <p:sp>
        <p:nvSpPr>
          <p:cNvPr id="23566" name="Text Box 14"/>
          <p:cNvSpPr txBox="1">
            <a:spLocks noChangeArrowheads="1"/>
          </p:cNvSpPr>
          <p:nvPr/>
        </p:nvSpPr>
        <p:spPr bwMode="auto">
          <a:xfrm>
            <a:off x="5867400" y="4343400"/>
            <a:ext cx="2133600" cy="457200"/>
          </a:xfrm>
          <a:prstGeom prst="rect">
            <a:avLst/>
          </a:prstGeom>
          <a:noFill/>
          <a:ln w="9525">
            <a:noFill/>
            <a:miter lim="800000"/>
            <a:headEnd/>
            <a:tailEnd/>
          </a:ln>
          <a:effectLst/>
        </p:spPr>
        <p:txBody>
          <a:bodyPr>
            <a:spAutoFit/>
          </a:bodyPr>
          <a:lstStyle/>
          <a:p>
            <a:pPr algn="ctr">
              <a:spcBef>
                <a:spcPct val="50000"/>
              </a:spcBef>
            </a:pPr>
            <a:r>
              <a:rPr lang="en-US"/>
              <a:t>Wedge</a:t>
            </a:r>
          </a:p>
        </p:txBody>
      </p:sp>
      <p:sp>
        <p:nvSpPr>
          <p:cNvPr id="23567" name="Text Box 15"/>
          <p:cNvSpPr txBox="1">
            <a:spLocks noChangeArrowheads="1"/>
          </p:cNvSpPr>
          <p:nvPr/>
        </p:nvSpPr>
        <p:spPr bwMode="auto">
          <a:xfrm>
            <a:off x="3429000" y="4419600"/>
            <a:ext cx="2819400" cy="457200"/>
          </a:xfrm>
          <a:prstGeom prst="rect">
            <a:avLst/>
          </a:prstGeom>
          <a:noFill/>
          <a:ln w="9525">
            <a:noFill/>
            <a:miter lim="800000"/>
            <a:headEnd/>
            <a:tailEnd/>
          </a:ln>
          <a:effectLst/>
        </p:spPr>
        <p:txBody>
          <a:bodyPr>
            <a:spAutoFit/>
          </a:bodyPr>
          <a:lstStyle/>
          <a:p>
            <a:pPr algn="ctr">
              <a:spcBef>
                <a:spcPct val="50000"/>
              </a:spcBef>
            </a:pPr>
            <a:r>
              <a:rPr lang="en-US"/>
              <a:t>Screw</a:t>
            </a:r>
          </a:p>
        </p:txBody>
      </p:sp>
      <p:sp>
        <p:nvSpPr>
          <p:cNvPr id="23568" name="Text Box 16"/>
          <p:cNvSpPr txBox="1">
            <a:spLocks noChangeArrowheads="1"/>
          </p:cNvSpPr>
          <p:nvPr/>
        </p:nvSpPr>
        <p:spPr bwMode="auto">
          <a:xfrm>
            <a:off x="3429000" y="2057400"/>
            <a:ext cx="2590800" cy="457200"/>
          </a:xfrm>
          <a:prstGeom prst="rect">
            <a:avLst/>
          </a:prstGeom>
          <a:noFill/>
          <a:ln w="9525">
            <a:noFill/>
            <a:miter lim="800000"/>
            <a:headEnd/>
            <a:tailEnd/>
          </a:ln>
          <a:effectLst/>
        </p:spPr>
        <p:txBody>
          <a:bodyPr>
            <a:spAutoFit/>
          </a:bodyPr>
          <a:lstStyle/>
          <a:p>
            <a:pPr algn="ctr">
              <a:spcBef>
                <a:spcPct val="50000"/>
              </a:spcBef>
            </a:pPr>
            <a:r>
              <a:rPr lang="en-US"/>
              <a:t>Inclined Plane</a:t>
            </a:r>
          </a:p>
        </p:txBody>
      </p:sp>
      <p:graphicFrame>
        <p:nvGraphicFramePr>
          <p:cNvPr id="23569" name="Object 17"/>
          <p:cNvGraphicFramePr>
            <a:graphicFrameLocks noChangeAspect="1"/>
          </p:cNvGraphicFramePr>
          <p:nvPr/>
        </p:nvGraphicFramePr>
        <p:xfrm>
          <a:off x="1219200" y="5257800"/>
          <a:ext cx="1981200" cy="1306513"/>
        </p:xfrm>
        <a:graphic>
          <a:graphicData uri="http://schemas.openxmlformats.org/presentationml/2006/ole">
            <p:oleObj spid="_x0000_s23569" name="ClipArt" r:id="rId9" imgW="5714286" imgH="3771429" progId="MS_ClipArt_Gallery.2">
              <p:embed/>
            </p:oleObj>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Effect transition="in" filter="box(out)">
                                      <p:cBhvr>
                                        <p:cTn id="7" dur="500"/>
                                        <p:tgtEl>
                                          <p:spTgt spid="2355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3563">
                                            <p:txEl>
                                              <p:pRg st="0" end="0"/>
                                            </p:txEl>
                                          </p:spTgt>
                                        </p:tgtEl>
                                        <p:attrNameLst>
                                          <p:attrName>style.visibility</p:attrName>
                                        </p:attrNameLst>
                                      </p:cBhvr>
                                      <p:to>
                                        <p:strVal val="visible"/>
                                      </p:to>
                                    </p:set>
                                    <p:animEffect transition="in" filter="box(out)">
                                      <p:cBhvr>
                                        <p:cTn id="12" dur="500"/>
                                        <p:tgtEl>
                                          <p:spTgt spid="2356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CAMERA.WAV"/>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23559"/>
                                        </p:tgtEl>
                                        <p:attrNameLst>
                                          <p:attrName>style.visibility</p:attrName>
                                        </p:attrNameLst>
                                      </p:cBhvr>
                                      <p:to>
                                        <p:strVal val="visible"/>
                                      </p:to>
                                    </p:set>
                                    <p:animEffect transition="in" filter="box(out)">
                                      <p:cBhvr>
                                        <p:cTn id="17" dur="500"/>
                                        <p:tgtEl>
                                          <p:spTgt spid="23559"/>
                                        </p:tgtEl>
                                      </p:cBhvr>
                                    </p:animEffect>
                                  </p:childTnLst>
                                  <p:subTnLst>
                                    <p:audio>
                                      <p:cMediaNode>
                                        <p:cTn display="0" masterRel="sameClick">
                                          <p:stCondLst>
                                            <p:cond evt="begin" delay="0">
                                              <p:tn val="15"/>
                                            </p:cond>
                                          </p:stCondLst>
                                          <p:endCondLst>
                                            <p:cond evt="onStopAudio" delay="0">
                                              <p:tgtEl>
                                                <p:sldTgt/>
                                              </p:tgtEl>
                                            </p:cond>
                                          </p:endCondLst>
                                        </p:cTn>
                                        <p:tgtEl>
                                          <p:sndTgt r:embed="rId3" name="CAMERA.WAV"/>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3568">
                                            <p:txEl>
                                              <p:pRg st="0" end="0"/>
                                            </p:txEl>
                                          </p:spTgt>
                                        </p:tgtEl>
                                        <p:attrNameLst>
                                          <p:attrName>style.visibility</p:attrName>
                                        </p:attrNameLst>
                                      </p:cBhvr>
                                      <p:to>
                                        <p:strVal val="visible"/>
                                      </p:to>
                                    </p:set>
                                    <p:animEffect transition="in" filter="box(out)">
                                      <p:cBhvr>
                                        <p:cTn id="22" dur="500"/>
                                        <p:tgtEl>
                                          <p:spTgt spid="23568">
                                            <p:txEl>
                                              <p:pRg st="0" end="0"/>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CAMERA.WAV"/>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23558"/>
                                        </p:tgtEl>
                                        <p:attrNameLst>
                                          <p:attrName>style.visibility</p:attrName>
                                        </p:attrNameLst>
                                      </p:cBhvr>
                                      <p:to>
                                        <p:strVal val="visible"/>
                                      </p:to>
                                    </p:set>
                                    <p:animEffect transition="in" filter="box(out)">
                                      <p:cBhvr>
                                        <p:cTn id="27" dur="500"/>
                                        <p:tgtEl>
                                          <p:spTgt spid="23558"/>
                                        </p:tgtEl>
                                      </p:cBhvr>
                                    </p:animEffect>
                                  </p:childTnLst>
                                  <p:subTnLst>
                                    <p:audio>
                                      <p:cMediaNode>
                                        <p:cTn display="0" masterRel="sameClick">
                                          <p:stCondLst>
                                            <p:cond evt="begin" delay="0">
                                              <p:tn val="25"/>
                                            </p:cond>
                                          </p:stCondLst>
                                          <p:endCondLst>
                                            <p:cond evt="onStopAudio" delay="0">
                                              <p:tgtEl>
                                                <p:sldTgt/>
                                              </p:tgtEl>
                                            </p:cond>
                                          </p:endCondLst>
                                        </p:cTn>
                                        <p:tgtEl>
                                          <p:sndTgt r:embed="rId3" name="CAMERA.WAV"/>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23564">
                                            <p:txEl>
                                              <p:pRg st="0" end="0"/>
                                            </p:txEl>
                                          </p:spTgt>
                                        </p:tgtEl>
                                        <p:attrNameLst>
                                          <p:attrName>style.visibility</p:attrName>
                                        </p:attrNameLst>
                                      </p:cBhvr>
                                      <p:to>
                                        <p:strVal val="visible"/>
                                      </p:to>
                                    </p:set>
                                    <p:animEffect transition="in" filter="box(out)">
                                      <p:cBhvr>
                                        <p:cTn id="32" dur="500"/>
                                        <p:tgtEl>
                                          <p:spTgt spid="23564">
                                            <p:txEl>
                                              <p:pRg st="0" end="0"/>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3" name="CAMERA.WAV"/>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nodeType="clickEffect">
                                  <p:stCondLst>
                                    <p:cond delay="0"/>
                                  </p:stCondLst>
                                  <p:childTnLst>
                                    <p:set>
                                      <p:cBhvr>
                                        <p:cTn id="36" dur="1" fill="hold">
                                          <p:stCondLst>
                                            <p:cond delay="0"/>
                                          </p:stCondLst>
                                        </p:cTn>
                                        <p:tgtEl>
                                          <p:spTgt spid="23556"/>
                                        </p:tgtEl>
                                        <p:attrNameLst>
                                          <p:attrName>style.visibility</p:attrName>
                                        </p:attrNameLst>
                                      </p:cBhvr>
                                      <p:to>
                                        <p:strVal val="visible"/>
                                      </p:to>
                                    </p:set>
                                    <p:animEffect transition="in" filter="box(out)">
                                      <p:cBhvr>
                                        <p:cTn id="37" dur="500"/>
                                        <p:tgtEl>
                                          <p:spTgt spid="23556"/>
                                        </p:tgtEl>
                                      </p:cBhvr>
                                    </p:animEffect>
                                  </p:childTnLst>
                                  <p:subTnLst>
                                    <p:audio>
                                      <p:cMediaNode>
                                        <p:cTn display="0" masterRel="sameClick">
                                          <p:stCondLst>
                                            <p:cond evt="begin" delay="0">
                                              <p:tn val="35"/>
                                            </p:cond>
                                          </p:stCondLst>
                                          <p:endCondLst>
                                            <p:cond evt="onStopAudio" delay="0">
                                              <p:tgtEl>
                                                <p:sldTgt/>
                                              </p:tgtEl>
                                            </p:cond>
                                          </p:endCondLst>
                                        </p:cTn>
                                        <p:tgtEl>
                                          <p:sndTgt r:embed="rId3" name="CAMERA.WAV"/>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23565">
                                            <p:txEl>
                                              <p:pRg st="0" end="0"/>
                                            </p:txEl>
                                          </p:spTgt>
                                        </p:tgtEl>
                                        <p:attrNameLst>
                                          <p:attrName>style.visibility</p:attrName>
                                        </p:attrNameLst>
                                      </p:cBhvr>
                                      <p:to>
                                        <p:strVal val="visible"/>
                                      </p:to>
                                    </p:set>
                                    <p:animEffect transition="in" filter="box(out)">
                                      <p:cBhvr>
                                        <p:cTn id="42" dur="500"/>
                                        <p:tgtEl>
                                          <p:spTgt spid="23565">
                                            <p:txEl>
                                              <p:pRg st="0" end="0"/>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3" name="CAMERA.WAV"/>
                                        </p:tgtEl>
                                      </p:cMediaNode>
                                    </p:audio>
                                  </p:subTnLst>
                                </p:cTn>
                              </p:par>
                            </p:childTnLst>
                          </p:cTn>
                        </p:par>
                      </p:childTnLst>
                    </p:cTn>
                  </p:par>
                  <p:par>
                    <p:cTn id="43" fill="hold">
                      <p:stCondLst>
                        <p:cond delay="indefinite"/>
                      </p:stCondLst>
                      <p:childTnLst>
                        <p:par>
                          <p:cTn id="44" fill="hold">
                            <p:stCondLst>
                              <p:cond delay="0"/>
                            </p:stCondLst>
                            <p:childTnLst>
                              <p:par>
                                <p:cTn id="45" presetID="4" presetClass="entr" presetSubtype="32" fill="hold" nodeType="clickEffect">
                                  <p:stCondLst>
                                    <p:cond delay="0"/>
                                  </p:stCondLst>
                                  <p:childTnLst>
                                    <p:set>
                                      <p:cBhvr>
                                        <p:cTn id="46" dur="1" fill="hold">
                                          <p:stCondLst>
                                            <p:cond delay="0"/>
                                          </p:stCondLst>
                                        </p:cTn>
                                        <p:tgtEl>
                                          <p:spTgt spid="23569"/>
                                        </p:tgtEl>
                                        <p:attrNameLst>
                                          <p:attrName>style.visibility</p:attrName>
                                        </p:attrNameLst>
                                      </p:cBhvr>
                                      <p:to>
                                        <p:strVal val="visible"/>
                                      </p:to>
                                    </p:set>
                                    <p:animEffect transition="in" filter="box(out)">
                                      <p:cBhvr>
                                        <p:cTn id="47" dur="500"/>
                                        <p:tgtEl>
                                          <p:spTgt spid="23569"/>
                                        </p:tgtEl>
                                      </p:cBhvr>
                                    </p:animEffect>
                                  </p:childTnLst>
                                  <p:subTnLst>
                                    <p:audio>
                                      <p:cMediaNode>
                                        <p:cTn display="0" masterRel="sameClick">
                                          <p:stCondLst>
                                            <p:cond evt="begin" delay="0">
                                              <p:tn val="45"/>
                                            </p:cond>
                                          </p:stCondLst>
                                          <p:endCondLst>
                                            <p:cond evt="onStopAudio" delay="0">
                                              <p:tgtEl>
                                                <p:sldTgt/>
                                              </p:tgtEl>
                                            </p:cond>
                                          </p:endCondLst>
                                        </p:cTn>
                                        <p:tgtEl>
                                          <p:sndTgt r:embed="rId3" name="CAMERA.WAV"/>
                                        </p:tgtEl>
                                      </p:cMediaNode>
                                    </p:audio>
                                  </p:subTnLst>
                                </p:cTn>
                              </p:par>
                            </p:childTnLst>
                          </p:cTn>
                        </p:par>
                      </p:childTnLst>
                    </p:cTn>
                  </p:par>
                  <p:par>
                    <p:cTn id="48" fill="hold">
                      <p:stCondLst>
                        <p:cond delay="indefinite"/>
                      </p:stCondLst>
                      <p:childTnLst>
                        <p:par>
                          <p:cTn id="49" fill="hold">
                            <p:stCondLst>
                              <p:cond delay="0"/>
                            </p:stCondLst>
                            <p:childTnLst>
                              <p:par>
                                <p:cTn id="50" presetID="4" presetClass="entr" presetSubtype="32" fill="hold" grpId="0" nodeType="clickEffect">
                                  <p:stCondLst>
                                    <p:cond delay="0"/>
                                  </p:stCondLst>
                                  <p:childTnLst>
                                    <p:set>
                                      <p:cBhvr>
                                        <p:cTn id="51" dur="1" fill="hold">
                                          <p:stCondLst>
                                            <p:cond delay="0"/>
                                          </p:stCondLst>
                                        </p:cTn>
                                        <p:tgtEl>
                                          <p:spTgt spid="23567">
                                            <p:txEl>
                                              <p:pRg st="0" end="0"/>
                                            </p:txEl>
                                          </p:spTgt>
                                        </p:tgtEl>
                                        <p:attrNameLst>
                                          <p:attrName>style.visibility</p:attrName>
                                        </p:attrNameLst>
                                      </p:cBhvr>
                                      <p:to>
                                        <p:strVal val="visible"/>
                                      </p:to>
                                    </p:set>
                                    <p:animEffect transition="in" filter="box(out)">
                                      <p:cBhvr>
                                        <p:cTn id="52" dur="500"/>
                                        <p:tgtEl>
                                          <p:spTgt spid="23567">
                                            <p:txEl>
                                              <p:pRg st="0" end="0"/>
                                            </p:txEl>
                                          </p:spTgt>
                                        </p:tgtEl>
                                      </p:cBhvr>
                                    </p:animEffect>
                                  </p:childTnLst>
                                  <p:subTnLst>
                                    <p:audio>
                                      <p:cMediaNode>
                                        <p:cTn display="0" masterRel="sameClick">
                                          <p:stCondLst>
                                            <p:cond evt="begin" delay="0">
                                              <p:tn val="50"/>
                                            </p:cond>
                                          </p:stCondLst>
                                          <p:endCondLst>
                                            <p:cond evt="onStopAudio" delay="0">
                                              <p:tgtEl>
                                                <p:sldTgt/>
                                              </p:tgtEl>
                                            </p:cond>
                                          </p:endCondLst>
                                        </p:cTn>
                                        <p:tgtEl>
                                          <p:sndTgt r:embed="rId3" name="CAMERA.WAV"/>
                                        </p:tgtEl>
                                      </p:cMediaNode>
                                    </p:audio>
                                  </p:subTnLst>
                                </p:cTn>
                              </p:par>
                            </p:childTnLst>
                          </p:cTn>
                        </p:par>
                      </p:childTnLst>
                    </p:cTn>
                  </p:par>
                  <p:par>
                    <p:cTn id="53" fill="hold">
                      <p:stCondLst>
                        <p:cond delay="indefinite"/>
                      </p:stCondLst>
                      <p:childTnLst>
                        <p:par>
                          <p:cTn id="54" fill="hold">
                            <p:stCondLst>
                              <p:cond delay="0"/>
                            </p:stCondLst>
                            <p:childTnLst>
                              <p:par>
                                <p:cTn id="55" presetID="4" presetClass="entr" presetSubtype="32" fill="hold" nodeType="clickEffect">
                                  <p:stCondLst>
                                    <p:cond delay="0"/>
                                  </p:stCondLst>
                                  <p:childTnLst>
                                    <p:set>
                                      <p:cBhvr>
                                        <p:cTn id="56" dur="1" fill="hold">
                                          <p:stCondLst>
                                            <p:cond delay="0"/>
                                          </p:stCondLst>
                                        </p:cTn>
                                        <p:tgtEl>
                                          <p:spTgt spid="23557"/>
                                        </p:tgtEl>
                                        <p:attrNameLst>
                                          <p:attrName>style.visibility</p:attrName>
                                        </p:attrNameLst>
                                      </p:cBhvr>
                                      <p:to>
                                        <p:strVal val="visible"/>
                                      </p:to>
                                    </p:set>
                                    <p:animEffect transition="in" filter="box(out)">
                                      <p:cBhvr>
                                        <p:cTn id="57" dur="500"/>
                                        <p:tgtEl>
                                          <p:spTgt spid="23557"/>
                                        </p:tgtEl>
                                      </p:cBhvr>
                                    </p:animEffect>
                                  </p:childTnLst>
                                  <p:subTnLst>
                                    <p:audio>
                                      <p:cMediaNode>
                                        <p:cTn display="0" masterRel="sameClick">
                                          <p:stCondLst>
                                            <p:cond evt="begin" delay="0">
                                              <p:tn val="55"/>
                                            </p:cond>
                                          </p:stCondLst>
                                          <p:endCondLst>
                                            <p:cond evt="onStopAudio" delay="0">
                                              <p:tgtEl>
                                                <p:sldTgt/>
                                              </p:tgtEl>
                                            </p:cond>
                                          </p:endCondLst>
                                        </p:cTn>
                                        <p:tgtEl>
                                          <p:sndTgt r:embed="rId3" name="CAMERA.WAV"/>
                                        </p:tgtEl>
                                      </p:cMediaNode>
                                    </p:audio>
                                  </p:subTnLst>
                                </p:cTn>
                              </p:par>
                            </p:childTnLst>
                          </p:cTn>
                        </p:par>
                      </p:childTnLst>
                    </p:cTn>
                  </p:par>
                  <p:par>
                    <p:cTn id="58" fill="hold">
                      <p:stCondLst>
                        <p:cond delay="indefinite"/>
                      </p:stCondLst>
                      <p:childTnLst>
                        <p:par>
                          <p:cTn id="59" fill="hold">
                            <p:stCondLst>
                              <p:cond delay="0"/>
                            </p:stCondLst>
                            <p:childTnLst>
                              <p:par>
                                <p:cTn id="60" presetID="4" presetClass="entr" presetSubtype="32" fill="hold" grpId="0" nodeType="clickEffect">
                                  <p:stCondLst>
                                    <p:cond delay="0"/>
                                  </p:stCondLst>
                                  <p:childTnLst>
                                    <p:set>
                                      <p:cBhvr>
                                        <p:cTn id="61" dur="1" fill="hold">
                                          <p:stCondLst>
                                            <p:cond delay="0"/>
                                          </p:stCondLst>
                                        </p:cTn>
                                        <p:tgtEl>
                                          <p:spTgt spid="23566">
                                            <p:txEl>
                                              <p:pRg st="0" end="0"/>
                                            </p:txEl>
                                          </p:spTgt>
                                        </p:tgtEl>
                                        <p:attrNameLst>
                                          <p:attrName>style.visibility</p:attrName>
                                        </p:attrNameLst>
                                      </p:cBhvr>
                                      <p:to>
                                        <p:strVal val="visible"/>
                                      </p:to>
                                    </p:set>
                                    <p:animEffect transition="in" filter="box(out)">
                                      <p:cBhvr>
                                        <p:cTn id="62" dur="500"/>
                                        <p:tgtEl>
                                          <p:spTgt spid="23566">
                                            <p:txEl>
                                              <p:pRg st="0" end="0"/>
                                            </p:txEl>
                                          </p:spTgt>
                                        </p:tgtEl>
                                      </p:cBhvr>
                                    </p:animEffect>
                                  </p:childTnLst>
                                  <p:subTnLst>
                                    <p:audio>
                                      <p:cMediaNode>
                                        <p:cTn display="0" masterRel="sameClick">
                                          <p:stCondLst>
                                            <p:cond evt="begin" delay="0">
                                              <p:tn val="60"/>
                                            </p:cond>
                                          </p:stCondLst>
                                          <p:endCondLst>
                                            <p:cond evt="onStopAudio" delay="0">
                                              <p:tgtEl>
                                                <p:sldTgt/>
                                              </p:tgtEl>
                                            </p:cond>
                                          </p:endCondLst>
                                        </p:cTn>
                                        <p:tgtEl>
                                          <p:sndTgt r:embed="rId3" name="CAMERA.WAV"/>
                                        </p:tgtEl>
                                      </p:cMediaNode>
                                    </p:audio>
                                  </p:subTnLst>
                                </p:cTn>
                              </p:par>
                            </p:childTnLst>
                          </p:cTn>
                        </p:par>
                      </p:childTnLst>
                    </p:cTn>
                  </p:par>
                  <p:par>
                    <p:cTn id="63" fill="hold">
                      <p:stCondLst>
                        <p:cond delay="indefinite"/>
                      </p:stCondLst>
                      <p:childTnLst>
                        <p:par>
                          <p:cTn id="64" fill="hold">
                            <p:stCondLst>
                              <p:cond delay="0"/>
                            </p:stCondLst>
                            <p:childTnLst>
                              <p:par>
                                <p:cTn id="65" presetID="4" presetClass="entr" presetSubtype="32" fill="hold" nodeType="clickEffect">
                                  <p:stCondLst>
                                    <p:cond delay="0"/>
                                  </p:stCondLst>
                                  <p:childTnLst>
                                    <p:set>
                                      <p:cBhvr>
                                        <p:cTn id="66" dur="1" fill="hold">
                                          <p:stCondLst>
                                            <p:cond delay="0"/>
                                          </p:stCondLst>
                                        </p:cTn>
                                        <p:tgtEl>
                                          <p:spTgt spid="23560"/>
                                        </p:tgtEl>
                                        <p:attrNameLst>
                                          <p:attrName>style.visibility</p:attrName>
                                        </p:attrNameLst>
                                      </p:cBhvr>
                                      <p:to>
                                        <p:strVal val="visible"/>
                                      </p:to>
                                    </p:set>
                                    <p:animEffect transition="in" filter="box(out)">
                                      <p:cBhvr>
                                        <p:cTn id="67" dur="500"/>
                                        <p:tgtEl>
                                          <p:spTgt spid="23560"/>
                                        </p:tgtEl>
                                      </p:cBhvr>
                                    </p:animEffect>
                                  </p:childTnLst>
                                  <p:subTnLst>
                                    <p:audio>
                                      <p:cMediaNode>
                                        <p:cTn display="0" masterRel="sameClick">
                                          <p:stCondLst>
                                            <p:cond evt="begin" delay="0">
                                              <p:tn val="65"/>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autoUpdateAnimBg="0"/>
      <p:bldP spid="23563" grpId="0" build="p" autoUpdateAnimBg="0"/>
      <p:bldP spid="23564" grpId="0" build="p" autoUpdateAnimBg="0"/>
      <p:bldP spid="23565" grpId="0" build="p" autoUpdateAnimBg="0"/>
      <p:bldP spid="23566" grpId="0" build="p" autoUpdateAnimBg="0"/>
      <p:bldP spid="23567" grpId="0" build="p" autoUpdateAnimBg="0"/>
      <p:bldP spid="23568"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The 6 Simple Machines</a:t>
            </a:r>
          </a:p>
        </p:txBody>
      </p:sp>
      <p:sp>
        <p:nvSpPr>
          <p:cNvPr id="10243" name="Rectangle 3"/>
          <p:cNvSpPr>
            <a:spLocks noGrp="1" noChangeArrowheads="1"/>
          </p:cNvSpPr>
          <p:nvPr>
            <p:ph type="body" idx="1"/>
          </p:nvPr>
        </p:nvSpPr>
        <p:spPr/>
        <p:txBody>
          <a:bodyPr/>
          <a:lstStyle/>
          <a:p>
            <a:r>
              <a:rPr lang="en-US"/>
              <a:t>All machines are made up of some of the 6 simple machines. They are:</a:t>
            </a:r>
          </a:p>
          <a:p>
            <a:r>
              <a:rPr lang="en-US"/>
              <a:t>Wheel and axle</a:t>
            </a:r>
          </a:p>
          <a:p>
            <a:r>
              <a:rPr lang="en-US"/>
              <a:t>Pulley</a:t>
            </a:r>
          </a:p>
          <a:p>
            <a:r>
              <a:rPr lang="en-US"/>
              <a:t>Lever</a:t>
            </a:r>
          </a:p>
          <a:p>
            <a:r>
              <a:rPr lang="en-US"/>
              <a:t>Wedge</a:t>
            </a:r>
          </a:p>
          <a:p>
            <a:r>
              <a:rPr lang="en-US"/>
              <a:t>Screw</a:t>
            </a:r>
          </a:p>
          <a:p>
            <a:r>
              <a:rPr lang="en-US"/>
              <a:t>Inclined Plane</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 calcmode="lin" valueType="num">
                                      <p:cBhvr additive="base">
                                        <p:cTn id="7" dur="500" fill="hold"/>
                                        <p:tgtEl>
                                          <p:spTgt spid="1024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10243">
                                            <p:txEl>
                                              <p:pRg st="0" end="0"/>
                                            </p:txEl>
                                          </p:spTgt>
                                        </p:tgtEl>
                                        <p:attrNameLst>
                                          <p:attrName>style.visibility</p:attrName>
                                        </p:attrNameLst>
                                      </p:cBhvr>
                                      <p:to>
                                        <p:strVal val="visible"/>
                                      </p:to>
                                    </p:set>
                                    <p:anim calcmode="lin" valueType="num">
                                      <p:cBhvr additive="base">
                                        <p:cTn id="13" dur="3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102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10243">
                                            <p:txEl>
                                              <p:pRg st="1" end="1"/>
                                            </p:txEl>
                                          </p:spTgt>
                                        </p:tgtEl>
                                        <p:attrNameLst>
                                          <p:attrName>style.visibility</p:attrName>
                                        </p:attrNameLst>
                                      </p:cBhvr>
                                      <p:to>
                                        <p:strVal val="visible"/>
                                      </p:to>
                                    </p:set>
                                    <p:anim calcmode="lin" valueType="num">
                                      <p:cBhvr additive="base">
                                        <p:cTn id="19" dur="3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1024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10243">
                                            <p:txEl>
                                              <p:pRg st="2" end="2"/>
                                            </p:txEl>
                                          </p:spTgt>
                                        </p:tgtEl>
                                        <p:attrNameLst>
                                          <p:attrName>style.visibility</p:attrName>
                                        </p:attrNameLst>
                                      </p:cBhvr>
                                      <p:to>
                                        <p:strVal val="visible"/>
                                      </p:to>
                                    </p:set>
                                    <p:anim calcmode="lin" valueType="num">
                                      <p:cBhvr additive="base">
                                        <p:cTn id="25" dur="3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1024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iterate type="wd">
                                    <p:tmPct val="100000"/>
                                  </p:iterate>
                                  <p:childTnLst>
                                    <p:set>
                                      <p:cBhvr>
                                        <p:cTn id="30" dur="1" fill="hold">
                                          <p:stCondLst>
                                            <p:cond delay="0"/>
                                          </p:stCondLst>
                                        </p:cTn>
                                        <p:tgtEl>
                                          <p:spTgt spid="10243">
                                            <p:txEl>
                                              <p:pRg st="3" end="3"/>
                                            </p:txEl>
                                          </p:spTgt>
                                        </p:tgtEl>
                                        <p:attrNameLst>
                                          <p:attrName>style.visibility</p:attrName>
                                        </p:attrNameLst>
                                      </p:cBhvr>
                                      <p:to>
                                        <p:strVal val="visible"/>
                                      </p:to>
                                    </p:set>
                                    <p:anim calcmode="lin" valueType="num">
                                      <p:cBhvr additive="base">
                                        <p:cTn id="31" dur="3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additive="base">
                                        <p:cTn id="32" dur="300" fill="hold"/>
                                        <p:tgtEl>
                                          <p:spTgt spid="1024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iterate type="wd">
                                    <p:tmPct val="100000"/>
                                  </p:iterate>
                                  <p:childTnLst>
                                    <p:set>
                                      <p:cBhvr>
                                        <p:cTn id="36" dur="1" fill="hold">
                                          <p:stCondLst>
                                            <p:cond delay="0"/>
                                          </p:stCondLst>
                                        </p:cTn>
                                        <p:tgtEl>
                                          <p:spTgt spid="10243">
                                            <p:txEl>
                                              <p:pRg st="4" end="4"/>
                                            </p:txEl>
                                          </p:spTgt>
                                        </p:tgtEl>
                                        <p:attrNameLst>
                                          <p:attrName>style.visibility</p:attrName>
                                        </p:attrNameLst>
                                      </p:cBhvr>
                                      <p:to>
                                        <p:strVal val="visible"/>
                                      </p:to>
                                    </p:set>
                                    <p:anim calcmode="lin" valueType="num">
                                      <p:cBhvr additive="base">
                                        <p:cTn id="37" dur="3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38" dur="300" fill="hold"/>
                                        <p:tgtEl>
                                          <p:spTgt spid="1024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iterate type="wd">
                                    <p:tmPct val="100000"/>
                                  </p:iterate>
                                  <p:childTnLst>
                                    <p:set>
                                      <p:cBhvr>
                                        <p:cTn id="42" dur="1" fill="hold">
                                          <p:stCondLst>
                                            <p:cond delay="0"/>
                                          </p:stCondLst>
                                        </p:cTn>
                                        <p:tgtEl>
                                          <p:spTgt spid="10243">
                                            <p:txEl>
                                              <p:pRg st="5" end="5"/>
                                            </p:txEl>
                                          </p:spTgt>
                                        </p:tgtEl>
                                        <p:attrNameLst>
                                          <p:attrName>style.visibility</p:attrName>
                                        </p:attrNameLst>
                                      </p:cBhvr>
                                      <p:to>
                                        <p:strVal val="visible"/>
                                      </p:to>
                                    </p:set>
                                    <p:anim calcmode="lin" valueType="num">
                                      <p:cBhvr additive="base">
                                        <p:cTn id="43" dur="300" fill="hold"/>
                                        <p:tgtEl>
                                          <p:spTgt spid="10243">
                                            <p:txEl>
                                              <p:pRg st="5" end="5"/>
                                            </p:txEl>
                                          </p:spTgt>
                                        </p:tgtEl>
                                        <p:attrNameLst>
                                          <p:attrName>ppt_x</p:attrName>
                                        </p:attrNameLst>
                                      </p:cBhvr>
                                      <p:tavLst>
                                        <p:tav tm="0">
                                          <p:val>
                                            <p:strVal val="#ppt_x"/>
                                          </p:val>
                                        </p:tav>
                                        <p:tav tm="100000">
                                          <p:val>
                                            <p:strVal val="#ppt_x"/>
                                          </p:val>
                                        </p:tav>
                                      </p:tavLst>
                                    </p:anim>
                                    <p:anim calcmode="lin" valueType="num">
                                      <p:cBhvr additive="base">
                                        <p:cTn id="44" dur="300" fill="hold"/>
                                        <p:tgtEl>
                                          <p:spTgt spid="1024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iterate type="wd">
                                    <p:tmPct val="100000"/>
                                  </p:iterate>
                                  <p:childTnLst>
                                    <p:set>
                                      <p:cBhvr>
                                        <p:cTn id="48" dur="1" fill="hold">
                                          <p:stCondLst>
                                            <p:cond delay="0"/>
                                          </p:stCondLst>
                                        </p:cTn>
                                        <p:tgtEl>
                                          <p:spTgt spid="10243">
                                            <p:txEl>
                                              <p:pRg st="6" end="6"/>
                                            </p:txEl>
                                          </p:spTgt>
                                        </p:tgtEl>
                                        <p:attrNameLst>
                                          <p:attrName>style.visibility</p:attrName>
                                        </p:attrNameLst>
                                      </p:cBhvr>
                                      <p:to>
                                        <p:strVal val="visible"/>
                                      </p:to>
                                    </p:set>
                                    <p:anim calcmode="lin" valueType="num">
                                      <p:cBhvr additive="base">
                                        <p:cTn id="49" dur="300" fill="hold"/>
                                        <p:tgtEl>
                                          <p:spTgt spid="10243">
                                            <p:txEl>
                                              <p:pRg st="6" end="6"/>
                                            </p:txEl>
                                          </p:spTgt>
                                        </p:tgtEl>
                                        <p:attrNameLst>
                                          <p:attrName>ppt_x</p:attrName>
                                        </p:attrNameLst>
                                      </p:cBhvr>
                                      <p:tavLst>
                                        <p:tav tm="0">
                                          <p:val>
                                            <p:strVal val="#ppt_x"/>
                                          </p:val>
                                        </p:tav>
                                        <p:tav tm="100000">
                                          <p:val>
                                            <p:strVal val="#ppt_x"/>
                                          </p:val>
                                        </p:tav>
                                      </p:tavLst>
                                    </p:anim>
                                    <p:anim calcmode="lin" valueType="num">
                                      <p:cBhvr additive="base">
                                        <p:cTn id="50" dur="300" fill="hold"/>
                                        <p:tgtEl>
                                          <p:spTgt spid="1024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autoUpdateAnimBg="0"/>
      <p:bldP spid="1024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Why do we need simple machines?</a:t>
            </a:r>
          </a:p>
        </p:txBody>
      </p:sp>
      <p:sp>
        <p:nvSpPr>
          <p:cNvPr id="11267" name="Rectangle 3"/>
          <p:cNvSpPr>
            <a:spLocks noGrp="1" noChangeArrowheads="1"/>
          </p:cNvSpPr>
          <p:nvPr>
            <p:ph type="body" idx="1"/>
          </p:nvPr>
        </p:nvSpPr>
        <p:spPr/>
        <p:txBody>
          <a:bodyPr/>
          <a:lstStyle/>
          <a:p>
            <a:r>
              <a:rPr lang="en-US"/>
              <a:t>Work means that we are exerting force and moving something. The 6 simple machines make our work easier. We won’t have to use as much force with our simple machines.</a:t>
            </a:r>
          </a:p>
          <a:p>
            <a:endParaRPr lang="en-US"/>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iterate type="lt">
                                    <p:tmPct val="100000"/>
                                  </p:iterate>
                                  <p:childTnLst>
                                    <p:set>
                                      <p:cBhvr>
                                        <p:cTn id="6" dur="1" fill="hold">
                                          <p:stCondLst>
                                            <p:cond delay="0"/>
                                          </p:stCondLst>
                                        </p:cTn>
                                        <p:tgtEl>
                                          <p:spTgt spid="11266">
                                            <p:txEl>
                                              <p:pRg st="0" end="0"/>
                                            </p:txEl>
                                          </p:spTgt>
                                        </p:tgtEl>
                                        <p:attrNameLst>
                                          <p:attrName>style.visibility</p:attrName>
                                        </p:attrNameLst>
                                      </p:cBhvr>
                                      <p:to>
                                        <p:strVal val="visible"/>
                                      </p:to>
                                    </p:set>
                                    <p:anim calcmode="lin" valueType="num">
                                      <p:cBhvr additive="base">
                                        <p:cTn id="7" dur="75" fill="hold"/>
                                        <p:tgtEl>
                                          <p:spTgt spid="11266">
                                            <p:txEl>
                                              <p:pRg st="0" end="0"/>
                                            </p:txEl>
                                          </p:spTgt>
                                        </p:tgtEl>
                                        <p:attrNameLst>
                                          <p:attrName>ppt_x</p:attrName>
                                        </p:attrNameLst>
                                      </p:cBhvr>
                                      <p:tavLst>
                                        <p:tav tm="0">
                                          <p:val>
                                            <p:strVal val="1+#ppt_w/2"/>
                                          </p:val>
                                        </p:tav>
                                        <p:tav tm="100000">
                                          <p:val>
                                            <p:strVal val="#ppt_x"/>
                                          </p:val>
                                        </p:tav>
                                      </p:tavLst>
                                    </p:anim>
                                    <p:anim calcmode="lin" valueType="num">
                                      <p:cBhvr additive="base">
                                        <p:cTn id="8" dur="75" fill="hold"/>
                                        <p:tgtEl>
                                          <p:spTgt spid="11266">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267">
                                            <p:txEl>
                                              <p:pRg st="0" end="0"/>
                                            </p:txEl>
                                          </p:spTgt>
                                        </p:tgtEl>
                                        <p:attrNameLst>
                                          <p:attrName>style.visibility</p:attrName>
                                        </p:attrNameLst>
                                      </p:cBhvr>
                                      <p:to>
                                        <p:strVal val="visible"/>
                                      </p:to>
                                    </p:set>
                                    <p:anim calcmode="lin" valueType="num">
                                      <p:cBhvr additive="base">
                                        <p:cTn id="13" dur="500" fill="hold"/>
                                        <p:tgtEl>
                                          <p:spTgt spid="1126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autoUpdateAnimBg="0"/>
      <p:bldP spid="1126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The Wheel and Axle</a:t>
            </a:r>
          </a:p>
        </p:txBody>
      </p:sp>
      <p:sp>
        <p:nvSpPr>
          <p:cNvPr id="5124" name="Rectangle 4"/>
          <p:cNvSpPr>
            <a:spLocks noGrp="1" noChangeArrowheads="1"/>
          </p:cNvSpPr>
          <p:nvPr>
            <p:ph type="body" sz="half" idx="2"/>
          </p:nvPr>
        </p:nvSpPr>
        <p:spPr/>
        <p:txBody>
          <a:bodyPr/>
          <a:lstStyle/>
          <a:p>
            <a:r>
              <a:rPr lang="en-US" sz="2800"/>
              <a:t>Two or more wheels are connected by an axle. </a:t>
            </a:r>
          </a:p>
          <a:p>
            <a:r>
              <a:rPr lang="en-US" sz="2800"/>
              <a:t>The wheel turns with or around the axle.</a:t>
            </a:r>
          </a:p>
          <a:p>
            <a:r>
              <a:rPr lang="en-US" sz="2800"/>
              <a:t>This car wheel has a big axle that it rotates around when the car moves. </a:t>
            </a:r>
          </a:p>
        </p:txBody>
      </p:sp>
      <p:graphicFrame>
        <p:nvGraphicFramePr>
          <p:cNvPr id="5127" name="Object 7"/>
          <p:cNvGraphicFramePr>
            <a:graphicFrameLocks noChangeAspect="1"/>
          </p:cNvGraphicFramePr>
          <p:nvPr>
            <p:ph type="clipArt" sz="half" idx="1"/>
          </p:nvPr>
        </p:nvGraphicFramePr>
        <p:xfrm>
          <a:off x="1620838" y="2044700"/>
          <a:ext cx="3005137" cy="4114800"/>
        </p:xfrm>
        <a:graphic>
          <a:graphicData uri="http://schemas.openxmlformats.org/presentationml/2006/ole">
            <p:oleObj spid="_x0000_s5127" name="ClipArt" r:id="rId4" imgW="2533320" imgH="3468960" progId="MS_ClipArt_Gallery.2">
              <p:embed/>
            </p:oleObj>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animEffect transition="in" filter="box(out)">
                                      <p:cBhvr>
                                        <p:cTn id="7" dur="500"/>
                                        <p:tgtEl>
                                          <p:spTgt spid="51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iterate type="wd">
                                    <p:tmPct val="100000"/>
                                  </p:iterate>
                                  <p:childTnLst>
                                    <p:set>
                                      <p:cBhvr>
                                        <p:cTn id="11" dur="1" fill="hold">
                                          <p:stCondLst>
                                            <p:cond delay="0"/>
                                          </p:stCondLst>
                                        </p:cTn>
                                        <p:tgtEl>
                                          <p:spTgt spid="5124">
                                            <p:txEl>
                                              <p:pRg st="0" end="0"/>
                                            </p:txEl>
                                          </p:spTgt>
                                        </p:tgtEl>
                                        <p:attrNameLst>
                                          <p:attrName>style.visibility</p:attrName>
                                        </p:attrNameLst>
                                      </p:cBhvr>
                                      <p:to>
                                        <p:strVal val="visible"/>
                                      </p:to>
                                    </p:set>
                                    <p:anim calcmode="lin" valueType="num">
                                      <p:cBhvr additive="base">
                                        <p:cTn id="12" dur="300" fill="hold"/>
                                        <p:tgtEl>
                                          <p:spTgt spid="5124">
                                            <p:txEl>
                                              <p:pRg st="0" end="0"/>
                                            </p:txEl>
                                          </p:spTgt>
                                        </p:tgtEl>
                                        <p:attrNameLst>
                                          <p:attrName>ppt_x</p:attrName>
                                        </p:attrNameLst>
                                      </p:cBhvr>
                                      <p:tavLst>
                                        <p:tav tm="0">
                                          <p:val>
                                            <p:strVal val="#ppt_x"/>
                                          </p:val>
                                        </p:tav>
                                        <p:tav tm="100000">
                                          <p:val>
                                            <p:strVal val="#ppt_x"/>
                                          </p:val>
                                        </p:tav>
                                      </p:tavLst>
                                    </p:anim>
                                    <p:anim calcmode="lin" valueType="num">
                                      <p:cBhvr additive="base">
                                        <p:cTn id="13" dur="300" fill="hold"/>
                                        <p:tgtEl>
                                          <p:spTgt spid="512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iterate type="wd">
                                    <p:tmPct val="100000"/>
                                  </p:iterate>
                                  <p:childTnLst>
                                    <p:set>
                                      <p:cBhvr>
                                        <p:cTn id="17" dur="1" fill="hold">
                                          <p:stCondLst>
                                            <p:cond delay="0"/>
                                          </p:stCondLst>
                                        </p:cTn>
                                        <p:tgtEl>
                                          <p:spTgt spid="5124">
                                            <p:txEl>
                                              <p:pRg st="1" end="1"/>
                                            </p:txEl>
                                          </p:spTgt>
                                        </p:tgtEl>
                                        <p:attrNameLst>
                                          <p:attrName>style.visibility</p:attrName>
                                        </p:attrNameLst>
                                      </p:cBhvr>
                                      <p:to>
                                        <p:strVal val="visible"/>
                                      </p:to>
                                    </p:set>
                                    <p:anim calcmode="lin" valueType="num">
                                      <p:cBhvr additive="base">
                                        <p:cTn id="18" dur="300" fill="hold"/>
                                        <p:tgtEl>
                                          <p:spTgt spid="5124">
                                            <p:txEl>
                                              <p:pRg st="1" end="1"/>
                                            </p:txEl>
                                          </p:spTgt>
                                        </p:tgtEl>
                                        <p:attrNameLst>
                                          <p:attrName>ppt_x</p:attrName>
                                        </p:attrNameLst>
                                      </p:cBhvr>
                                      <p:tavLst>
                                        <p:tav tm="0">
                                          <p:val>
                                            <p:strVal val="#ppt_x"/>
                                          </p:val>
                                        </p:tav>
                                        <p:tav tm="100000">
                                          <p:val>
                                            <p:strVal val="#ppt_x"/>
                                          </p:val>
                                        </p:tav>
                                      </p:tavLst>
                                    </p:anim>
                                    <p:anim calcmode="lin" valueType="num">
                                      <p:cBhvr additive="base">
                                        <p:cTn id="19" dur="300" fill="hold"/>
                                        <p:tgtEl>
                                          <p:spTgt spid="512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iterate type="wd">
                                    <p:tmPct val="100000"/>
                                  </p:iterate>
                                  <p:childTnLst>
                                    <p:set>
                                      <p:cBhvr>
                                        <p:cTn id="23" dur="1" fill="hold">
                                          <p:stCondLst>
                                            <p:cond delay="0"/>
                                          </p:stCondLst>
                                        </p:cTn>
                                        <p:tgtEl>
                                          <p:spTgt spid="5124">
                                            <p:txEl>
                                              <p:pRg st="2" end="2"/>
                                            </p:txEl>
                                          </p:spTgt>
                                        </p:tgtEl>
                                        <p:attrNameLst>
                                          <p:attrName>style.visibility</p:attrName>
                                        </p:attrNameLst>
                                      </p:cBhvr>
                                      <p:to>
                                        <p:strVal val="visible"/>
                                      </p:to>
                                    </p:set>
                                    <p:anim calcmode="lin" valueType="num">
                                      <p:cBhvr additive="base">
                                        <p:cTn id="24" dur="300" fill="hold"/>
                                        <p:tgtEl>
                                          <p:spTgt spid="5124">
                                            <p:txEl>
                                              <p:pRg st="2" end="2"/>
                                            </p:txEl>
                                          </p:spTgt>
                                        </p:tgtEl>
                                        <p:attrNameLst>
                                          <p:attrName>ppt_x</p:attrName>
                                        </p:attrNameLst>
                                      </p:cBhvr>
                                      <p:tavLst>
                                        <p:tav tm="0">
                                          <p:val>
                                            <p:strVal val="#ppt_x"/>
                                          </p:val>
                                        </p:tav>
                                        <p:tav tm="100000">
                                          <p:val>
                                            <p:strVal val="#ppt_x"/>
                                          </p:val>
                                        </p:tav>
                                      </p:tavLst>
                                    </p:anim>
                                    <p:anim calcmode="lin" valueType="num">
                                      <p:cBhvr additive="base">
                                        <p:cTn id="25" dur="300" fill="hold"/>
                                        <p:tgtEl>
                                          <p:spTgt spid="5124">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p" autoUpdateAnimBg="0"/>
      <p:bldP spid="5124"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Why do we need wheels?</a:t>
            </a:r>
          </a:p>
        </p:txBody>
      </p:sp>
      <p:sp>
        <p:nvSpPr>
          <p:cNvPr id="6147" name="Rectangle 3"/>
          <p:cNvSpPr>
            <a:spLocks noGrp="1" noChangeArrowheads="1"/>
          </p:cNvSpPr>
          <p:nvPr>
            <p:ph type="body" idx="1"/>
          </p:nvPr>
        </p:nvSpPr>
        <p:spPr/>
        <p:txBody>
          <a:bodyPr/>
          <a:lstStyle/>
          <a:p>
            <a:r>
              <a:rPr lang="en-US"/>
              <a:t>Wheels help us move heavy objects. </a:t>
            </a:r>
          </a:p>
          <a:p>
            <a:r>
              <a:rPr lang="en-US"/>
              <a:t>They roll easily.</a:t>
            </a:r>
          </a:p>
          <a:p>
            <a:r>
              <a:rPr lang="en-US"/>
              <a:t>Did you know a doorknob is really two wheels connected by an axle? You can’t see the axle because it’s inside the wheels, but it’s there! </a:t>
            </a:r>
          </a:p>
          <a:p>
            <a:r>
              <a:rPr lang="en-US"/>
              <a:t>If there wasn’t an axle, the doorknob wouldn’t turn!</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 calcmode="lin" valueType="num">
                                      <p:cBhvr additive="base">
                                        <p:cTn id="7" dur="500" fill="hold"/>
                                        <p:tgtEl>
                                          <p:spTgt spid="614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14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 calcmode="lin" valueType="num">
                                      <p:cBhvr additive="base">
                                        <p:cTn id="13"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1" end="1"/>
                                            </p:txEl>
                                          </p:spTgt>
                                        </p:tgtEl>
                                        <p:attrNameLst>
                                          <p:attrName>style.visibility</p:attrName>
                                        </p:attrNameLst>
                                      </p:cBhvr>
                                      <p:to>
                                        <p:strVal val="visible"/>
                                      </p:to>
                                    </p:set>
                                    <p:anim calcmode="lin" valueType="num">
                                      <p:cBhvr additive="base">
                                        <p:cTn id="19"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2" end="2"/>
                                            </p:txEl>
                                          </p:spTgt>
                                        </p:tgtEl>
                                        <p:attrNameLst>
                                          <p:attrName>style.visibility</p:attrName>
                                        </p:attrNameLst>
                                      </p:cBhvr>
                                      <p:to>
                                        <p:strVal val="visible"/>
                                      </p:to>
                                    </p:set>
                                    <p:anim calcmode="lin" valueType="num">
                                      <p:cBhvr additive="base">
                                        <p:cTn id="25"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47">
                                            <p:txEl>
                                              <p:pRg st="3" end="3"/>
                                            </p:txEl>
                                          </p:spTgt>
                                        </p:tgtEl>
                                        <p:attrNameLst>
                                          <p:attrName>style.visibility</p:attrName>
                                        </p:attrNameLst>
                                      </p:cBhvr>
                                      <p:to>
                                        <p:strVal val="visible"/>
                                      </p:to>
                                    </p:set>
                                    <p:anim calcmode="lin" valueType="num">
                                      <p:cBhvr additive="base">
                                        <p:cTn id="31"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autoUpdateAnimBg="0"/>
      <p:bldP spid="614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Another kind of wheel is called a gear!</a:t>
            </a:r>
          </a:p>
        </p:txBody>
      </p:sp>
      <p:sp>
        <p:nvSpPr>
          <p:cNvPr id="7171" name="Rectangle 3"/>
          <p:cNvSpPr>
            <a:spLocks noGrp="1" noChangeArrowheads="1"/>
          </p:cNvSpPr>
          <p:nvPr>
            <p:ph type="body" idx="1"/>
          </p:nvPr>
        </p:nvSpPr>
        <p:spPr/>
        <p:txBody>
          <a:bodyPr/>
          <a:lstStyle/>
          <a:p>
            <a:r>
              <a:rPr lang="en-US"/>
              <a:t>A gear is a wheel with teeth. </a:t>
            </a:r>
          </a:p>
          <a:p>
            <a:r>
              <a:rPr lang="en-US"/>
              <a:t>The teeth fit in between each other and turn. </a:t>
            </a:r>
          </a:p>
          <a:p>
            <a:r>
              <a:rPr lang="en-US"/>
              <a:t>When one gear turns, its teeth push against the teeth of the other gear and they both turn. </a:t>
            </a:r>
          </a:p>
          <a:p>
            <a:r>
              <a:rPr lang="en-US"/>
              <a:t>There are gears on your bike, on a can opener and on an egg beater.</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 calcmode="lin" valueType="num">
                                      <p:cBhvr additive="base">
                                        <p:cTn id="7" dur="500" fill="hold"/>
                                        <p:tgtEl>
                                          <p:spTgt spid="717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0" end="0"/>
                                            </p:txEl>
                                          </p:spTgt>
                                        </p:tgtEl>
                                        <p:attrNameLst>
                                          <p:attrName>style.visibility</p:attrName>
                                        </p:attrNameLst>
                                      </p:cBhvr>
                                      <p:to>
                                        <p:strVal val="visible"/>
                                      </p:to>
                                    </p:set>
                                    <p:anim calcmode="lin" valueType="num">
                                      <p:cBhvr additive="base">
                                        <p:cTn id="13"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1" end="1"/>
                                            </p:txEl>
                                          </p:spTgt>
                                        </p:tgtEl>
                                        <p:attrNameLst>
                                          <p:attrName>style.visibility</p:attrName>
                                        </p:attrNameLst>
                                      </p:cBhvr>
                                      <p:to>
                                        <p:strVal val="visible"/>
                                      </p:to>
                                    </p:set>
                                    <p:anim calcmode="lin" valueType="num">
                                      <p:cBhvr additive="base">
                                        <p:cTn id="19"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1">
                                            <p:txEl>
                                              <p:pRg st="2" end="2"/>
                                            </p:txEl>
                                          </p:spTgt>
                                        </p:tgtEl>
                                        <p:attrNameLst>
                                          <p:attrName>style.visibility</p:attrName>
                                        </p:attrNameLst>
                                      </p:cBhvr>
                                      <p:to>
                                        <p:strVal val="visible"/>
                                      </p:to>
                                    </p:set>
                                    <p:anim calcmode="lin" valueType="num">
                                      <p:cBhvr additive="base">
                                        <p:cTn id="25"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171">
                                            <p:txEl>
                                              <p:pRg st="3" end="3"/>
                                            </p:txEl>
                                          </p:spTgt>
                                        </p:tgtEl>
                                        <p:attrNameLst>
                                          <p:attrName>style.visibility</p:attrName>
                                        </p:attrNameLst>
                                      </p:cBhvr>
                                      <p:to>
                                        <p:strVal val="visible"/>
                                      </p:to>
                                    </p:set>
                                    <p:anim calcmode="lin" valueType="num">
                                      <p:cBhvr additive="base">
                                        <p:cTn id="31"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7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autoUpdateAnimBg="0"/>
      <p:bldP spid="717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Pulleys </a:t>
            </a:r>
          </a:p>
        </p:txBody>
      </p:sp>
      <p:sp>
        <p:nvSpPr>
          <p:cNvPr id="9219" name="Rectangle 3"/>
          <p:cNvSpPr>
            <a:spLocks noGrp="1" noChangeArrowheads="1"/>
          </p:cNvSpPr>
          <p:nvPr>
            <p:ph type="body" sz="half" idx="1"/>
          </p:nvPr>
        </p:nvSpPr>
        <p:spPr/>
        <p:txBody>
          <a:bodyPr/>
          <a:lstStyle/>
          <a:p>
            <a:r>
              <a:rPr lang="en-US" sz="2000"/>
              <a:t>Lifting a bucket full of water is a lot of work!</a:t>
            </a:r>
          </a:p>
          <a:p>
            <a:r>
              <a:rPr lang="en-US" sz="2000"/>
              <a:t>A pulley is a wheel with a rope running over it. The wheel has a groove, called a sheave, and it keeps the rope from slipping off the wheel. </a:t>
            </a:r>
          </a:p>
          <a:p>
            <a:r>
              <a:rPr lang="en-US" sz="2000"/>
              <a:t>Remember, since there is a wheel in a pulley there also has to be an axle!</a:t>
            </a:r>
          </a:p>
          <a:p>
            <a:r>
              <a:rPr lang="en-US" sz="2000"/>
              <a:t>These two men are using a pulley to help them lift their heavy bucket.</a:t>
            </a:r>
            <a:r>
              <a:rPr lang="en-US" sz="2800"/>
              <a:t> </a:t>
            </a:r>
          </a:p>
        </p:txBody>
      </p:sp>
      <p:graphicFrame>
        <p:nvGraphicFramePr>
          <p:cNvPr id="9220" name="Object 4"/>
          <p:cNvGraphicFramePr>
            <a:graphicFrameLocks noChangeAspect="1"/>
          </p:cNvGraphicFramePr>
          <p:nvPr>
            <p:ph type="clipArt" sz="half" idx="2"/>
          </p:nvPr>
        </p:nvGraphicFramePr>
        <p:xfrm>
          <a:off x="5878513" y="2044700"/>
          <a:ext cx="2414587" cy="4114800"/>
        </p:xfrm>
        <a:graphic>
          <a:graphicData uri="http://schemas.openxmlformats.org/presentationml/2006/ole">
            <p:oleObj spid="_x0000_s9220" name="ClipArt" r:id="rId4" imgW="4671000" imgH="7957440" progId="MS_ClipArt_Gallery.2">
              <p:embed/>
            </p:oleObj>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 calcmode="lin" valueType="num">
                                      <p:cBhvr additive="base">
                                        <p:cTn id="7" dur="500" fill="hold"/>
                                        <p:tgtEl>
                                          <p:spTgt spid="921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21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9219">
                                            <p:txEl>
                                              <p:pRg st="0" end="0"/>
                                            </p:txEl>
                                          </p:spTgt>
                                        </p:tgtEl>
                                        <p:attrNameLst>
                                          <p:attrName>style.visibility</p:attrName>
                                        </p:attrNameLst>
                                      </p:cBhvr>
                                      <p:to>
                                        <p:strVal val="visible"/>
                                      </p:to>
                                    </p:set>
                                    <p:animEffect transition="in" filter="box(out)">
                                      <p:cBhvr>
                                        <p:cTn id="13" dur="500"/>
                                        <p:tgtEl>
                                          <p:spTgt spid="921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9219">
                                            <p:txEl>
                                              <p:pRg st="1" end="1"/>
                                            </p:txEl>
                                          </p:spTgt>
                                        </p:tgtEl>
                                        <p:attrNameLst>
                                          <p:attrName>style.visibility</p:attrName>
                                        </p:attrNameLst>
                                      </p:cBhvr>
                                      <p:to>
                                        <p:strVal val="visible"/>
                                      </p:to>
                                    </p:set>
                                    <p:animEffect transition="in" filter="box(out)">
                                      <p:cBhvr>
                                        <p:cTn id="18" dur="500"/>
                                        <p:tgtEl>
                                          <p:spTgt spid="9219">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9219">
                                            <p:txEl>
                                              <p:pRg st="2" end="2"/>
                                            </p:txEl>
                                          </p:spTgt>
                                        </p:tgtEl>
                                        <p:attrNameLst>
                                          <p:attrName>style.visibility</p:attrName>
                                        </p:attrNameLst>
                                      </p:cBhvr>
                                      <p:to>
                                        <p:strVal val="visible"/>
                                      </p:to>
                                    </p:set>
                                    <p:animEffect transition="in" filter="box(out)">
                                      <p:cBhvr>
                                        <p:cTn id="23" dur="500"/>
                                        <p:tgtEl>
                                          <p:spTgt spid="9219">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Effect transition="in" filter="box(out)">
                                      <p:cBhvr>
                                        <p:cTn id="28" dur="500"/>
                                        <p:tgtEl>
                                          <p:spTgt spid="9219">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autoUpdateAnimBg="0"/>
      <p:bldP spid="921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Levers</a:t>
            </a:r>
          </a:p>
        </p:txBody>
      </p:sp>
      <p:graphicFrame>
        <p:nvGraphicFramePr>
          <p:cNvPr id="14339" name="Object 3"/>
          <p:cNvGraphicFramePr>
            <a:graphicFrameLocks noChangeAspect="1"/>
          </p:cNvGraphicFramePr>
          <p:nvPr>
            <p:ph type="clipArt" sz="half" idx="1"/>
          </p:nvPr>
        </p:nvGraphicFramePr>
        <p:xfrm>
          <a:off x="1295400" y="2044700"/>
          <a:ext cx="3657600" cy="4114800"/>
        </p:xfrm>
        <a:graphic>
          <a:graphicData uri="http://schemas.openxmlformats.org/presentationml/2006/ole">
            <p:oleObj spid="_x0000_s14339" name="ClipArt" r:id="rId3" imgW="1690200" imgH="1901520" progId="MS_ClipArt_Gallery.2">
              <p:embed/>
            </p:oleObj>
          </a:graphicData>
        </a:graphic>
      </p:graphicFrame>
      <p:sp>
        <p:nvSpPr>
          <p:cNvPr id="14340" name="Rectangle 4"/>
          <p:cNvSpPr>
            <a:spLocks noGrp="1" noChangeArrowheads="1"/>
          </p:cNvSpPr>
          <p:nvPr>
            <p:ph type="body" sz="half" idx="2"/>
          </p:nvPr>
        </p:nvSpPr>
        <p:spPr/>
        <p:txBody>
          <a:bodyPr/>
          <a:lstStyle/>
          <a:p>
            <a:r>
              <a:rPr lang="en-US" sz="2800"/>
              <a:t>There are three parts to a lever:</a:t>
            </a:r>
          </a:p>
          <a:p>
            <a:r>
              <a:rPr lang="en-US" sz="2800"/>
              <a:t>Load </a:t>
            </a:r>
          </a:p>
          <a:p>
            <a:r>
              <a:rPr lang="en-US" sz="2800"/>
              <a:t>Force</a:t>
            </a:r>
          </a:p>
          <a:p>
            <a:r>
              <a:rPr lang="en-US" sz="2800"/>
              <a:t>Fulcrum: support or balance</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 calcmode="lin" valueType="num">
                                      <p:cBhvr additive="base">
                                        <p:cTn id="7" dur="500" fill="hold"/>
                                        <p:tgtEl>
                                          <p:spTgt spid="1433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43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14340">
                                            <p:txEl>
                                              <p:pRg st="0" end="0"/>
                                            </p:txEl>
                                          </p:spTgt>
                                        </p:tgtEl>
                                        <p:attrNameLst>
                                          <p:attrName>style.visibility</p:attrName>
                                        </p:attrNameLst>
                                      </p:cBhvr>
                                      <p:to>
                                        <p:strVal val="visible"/>
                                      </p:to>
                                    </p:set>
                                    <p:anim calcmode="lin" valueType="num">
                                      <p:cBhvr additive="base">
                                        <p:cTn id="13" dur="300" fill="hold"/>
                                        <p:tgtEl>
                                          <p:spTgt spid="14340">
                                            <p:txEl>
                                              <p:pRg st="0" end="0"/>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1434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14340">
                                            <p:txEl>
                                              <p:pRg st="1" end="1"/>
                                            </p:txEl>
                                          </p:spTgt>
                                        </p:tgtEl>
                                        <p:attrNameLst>
                                          <p:attrName>style.visibility</p:attrName>
                                        </p:attrNameLst>
                                      </p:cBhvr>
                                      <p:to>
                                        <p:strVal val="visible"/>
                                      </p:to>
                                    </p:set>
                                    <p:anim calcmode="lin" valueType="num">
                                      <p:cBhvr additive="base">
                                        <p:cTn id="19" dur="300" fill="hold"/>
                                        <p:tgtEl>
                                          <p:spTgt spid="14340">
                                            <p:txEl>
                                              <p:pRg st="1" end="1"/>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14340">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14340">
                                            <p:txEl>
                                              <p:pRg st="2" end="2"/>
                                            </p:txEl>
                                          </p:spTgt>
                                        </p:tgtEl>
                                        <p:attrNameLst>
                                          <p:attrName>style.visibility</p:attrName>
                                        </p:attrNameLst>
                                      </p:cBhvr>
                                      <p:to>
                                        <p:strVal val="visible"/>
                                      </p:to>
                                    </p:set>
                                    <p:anim calcmode="lin" valueType="num">
                                      <p:cBhvr additive="base">
                                        <p:cTn id="25" dur="300" fill="hold"/>
                                        <p:tgtEl>
                                          <p:spTgt spid="14340">
                                            <p:txEl>
                                              <p:pRg st="2" end="2"/>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14340">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iterate type="wd">
                                    <p:tmPct val="100000"/>
                                  </p:iterate>
                                  <p:childTnLst>
                                    <p:set>
                                      <p:cBhvr>
                                        <p:cTn id="30" dur="1" fill="hold">
                                          <p:stCondLst>
                                            <p:cond delay="0"/>
                                          </p:stCondLst>
                                        </p:cTn>
                                        <p:tgtEl>
                                          <p:spTgt spid="14340">
                                            <p:txEl>
                                              <p:pRg st="3" end="3"/>
                                            </p:txEl>
                                          </p:spTgt>
                                        </p:tgtEl>
                                        <p:attrNameLst>
                                          <p:attrName>style.visibility</p:attrName>
                                        </p:attrNameLst>
                                      </p:cBhvr>
                                      <p:to>
                                        <p:strVal val="visible"/>
                                      </p:to>
                                    </p:set>
                                    <p:anim calcmode="lin" valueType="num">
                                      <p:cBhvr additive="base">
                                        <p:cTn id="31" dur="300" fill="hold"/>
                                        <p:tgtEl>
                                          <p:spTgt spid="14340">
                                            <p:txEl>
                                              <p:pRg st="3" end="3"/>
                                            </p:txEl>
                                          </p:spTgt>
                                        </p:tgtEl>
                                        <p:attrNameLst>
                                          <p:attrName>ppt_x</p:attrName>
                                        </p:attrNameLst>
                                      </p:cBhvr>
                                      <p:tavLst>
                                        <p:tav tm="0">
                                          <p:val>
                                            <p:strVal val="#ppt_x"/>
                                          </p:val>
                                        </p:tav>
                                        <p:tav tm="100000">
                                          <p:val>
                                            <p:strVal val="#ppt_x"/>
                                          </p:val>
                                        </p:tav>
                                      </p:tavLst>
                                    </p:anim>
                                    <p:anim calcmode="lin" valueType="num">
                                      <p:cBhvr additive="base">
                                        <p:cTn id="32" dur="300" fill="hold"/>
                                        <p:tgtEl>
                                          <p:spTgt spid="14340">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autoUpdateAnimBg="0"/>
      <p:bldP spid="14340"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A seesaw is a lever</a:t>
            </a:r>
          </a:p>
        </p:txBody>
      </p:sp>
      <p:sp>
        <p:nvSpPr>
          <p:cNvPr id="16387" name="Rectangle 3"/>
          <p:cNvSpPr>
            <a:spLocks noGrp="1" noChangeArrowheads="1"/>
          </p:cNvSpPr>
          <p:nvPr>
            <p:ph type="body" sz="half" idx="1"/>
          </p:nvPr>
        </p:nvSpPr>
        <p:spPr/>
        <p:txBody>
          <a:bodyPr/>
          <a:lstStyle/>
          <a:p>
            <a:r>
              <a:rPr lang="en-US" sz="2400"/>
              <a:t>Let’s pretend you are riding a seesaw with your friend. </a:t>
            </a:r>
          </a:p>
          <a:p>
            <a:r>
              <a:rPr lang="en-US" sz="2400"/>
              <a:t>The center support is the fulcrum, which does not move. </a:t>
            </a:r>
          </a:p>
          <a:p>
            <a:r>
              <a:rPr lang="en-US" sz="2400"/>
              <a:t>The load is your friend sitting on one end.</a:t>
            </a:r>
          </a:p>
          <a:p>
            <a:r>
              <a:rPr lang="en-US" sz="2400"/>
              <a:t>You exert the force at the other end trying to lift your friend off the ground. </a:t>
            </a:r>
          </a:p>
        </p:txBody>
      </p:sp>
      <p:sp>
        <p:nvSpPr>
          <p:cNvPr id="16388" name="Rectangle 4"/>
          <p:cNvSpPr>
            <a:spLocks noGrp="1" noChangeArrowheads="1"/>
          </p:cNvSpPr>
          <p:nvPr>
            <p:ph type="body" sz="half" idx="2"/>
          </p:nvPr>
        </p:nvSpPr>
        <p:spPr/>
        <p:txBody>
          <a:bodyPr/>
          <a:lstStyle/>
          <a:p>
            <a:r>
              <a:rPr lang="en-US" sz="2000"/>
              <a:t>When you push down on your seat, (the force) you can lift your friend (the load) while the fulcrum acts as the pivot point, making the seesaw go up and down. </a:t>
            </a:r>
          </a:p>
          <a:p>
            <a:r>
              <a:rPr lang="en-US" sz="2000"/>
              <a:t>It’s easy to lift your friend this way instead of just picking her or him up by yourself!</a:t>
            </a:r>
          </a:p>
        </p:txBody>
      </p:sp>
      <p:graphicFrame>
        <p:nvGraphicFramePr>
          <p:cNvPr id="16390" name="Object 6"/>
          <p:cNvGraphicFramePr>
            <a:graphicFrameLocks noChangeAspect="1"/>
          </p:cNvGraphicFramePr>
          <p:nvPr/>
        </p:nvGraphicFramePr>
        <p:xfrm>
          <a:off x="5943600" y="4800600"/>
          <a:ext cx="2212975" cy="1793875"/>
        </p:xfrm>
        <a:graphic>
          <a:graphicData uri="http://schemas.openxmlformats.org/presentationml/2006/ole">
            <p:oleObj spid="_x0000_s16390" name="ClipArt" r:id="rId3" imgW="4575960" imgH="3713040" progId="MS_ClipArt_Gallery.2">
              <p:embed/>
            </p:oleObj>
          </a:graphicData>
        </a:graphic>
      </p:graphicFrame>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 calcmode="lin" valueType="num">
                                      <p:cBhvr additive="base">
                                        <p:cTn id="7" dur="500" fill="hold"/>
                                        <p:tgtEl>
                                          <p:spTgt spid="1638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3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387">
                                            <p:txEl>
                                              <p:pRg st="0" end="0"/>
                                            </p:txEl>
                                          </p:spTgt>
                                        </p:tgtEl>
                                        <p:attrNameLst>
                                          <p:attrName>style.visibility</p:attrName>
                                        </p:attrNameLst>
                                      </p:cBhvr>
                                      <p:to>
                                        <p:strVal val="visible"/>
                                      </p:to>
                                    </p:set>
                                    <p:anim calcmode="lin" valueType="num">
                                      <p:cBhvr additive="base">
                                        <p:cTn id="13" dur="500" fill="hold"/>
                                        <p:tgtEl>
                                          <p:spTgt spid="1638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6387">
                                            <p:txEl>
                                              <p:pRg st="1" end="1"/>
                                            </p:txEl>
                                          </p:spTgt>
                                        </p:tgtEl>
                                        <p:attrNameLst>
                                          <p:attrName>style.visibility</p:attrName>
                                        </p:attrNameLst>
                                      </p:cBhvr>
                                      <p:to>
                                        <p:strVal val="visible"/>
                                      </p:to>
                                    </p:set>
                                    <p:anim calcmode="lin" valueType="num">
                                      <p:cBhvr additive="base">
                                        <p:cTn id="19" dur="500" fill="hold"/>
                                        <p:tgtEl>
                                          <p:spTgt spid="16387">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6387">
                                            <p:txEl>
                                              <p:pRg st="2" end="2"/>
                                            </p:txEl>
                                          </p:spTgt>
                                        </p:tgtEl>
                                        <p:attrNameLst>
                                          <p:attrName>style.visibility</p:attrName>
                                        </p:attrNameLst>
                                      </p:cBhvr>
                                      <p:to>
                                        <p:strVal val="visible"/>
                                      </p:to>
                                    </p:set>
                                    <p:anim calcmode="lin" valueType="num">
                                      <p:cBhvr additive="base">
                                        <p:cTn id="25" dur="500" fill="hold"/>
                                        <p:tgtEl>
                                          <p:spTgt spid="16387">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6387">
                                            <p:txEl>
                                              <p:pRg st="3" end="3"/>
                                            </p:txEl>
                                          </p:spTgt>
                                        </p:tgtEl>
                                        <p:attrNameLst>
                                          <p:attrName>style.visibility</p:attrName>
                                        </p:attrNameLst>
                                      </p:cBhvr>
                                      <p:to>
                                        <p:strVal val="visible"/>
                                      </p:to>
                                    </p:set>
                                    <p:anim calcmode="lin" valueType="num">
                                      <p:cBhvr additive="base">
                                        <p:cTn id="31" dur="500" fill="hold"/>
                                        <p:tgtEl>
                                          <p:spTgt spid="16387">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6388">
                                            <p:txEl>
                                              <p:pRg st="0" end="0"/>
                                            </p:txEl>
                                          </p:spTgt>
                                        </p:tgtEl>
                                        <p:attrNameLst>
                                          <p:attrName>style.visibility</p:attrName>
                                        </p:attrNameLst>
                                      </p:cBhvr>
                                      <p:to>
                                        <p:strVal val="visible"/>
                                      </p:to>
                                    </p:set>
                                    <p:anim calcmode="lin" valueType="num">
                                      <p:cBhvr additive="base">
                                        <p:cTn id="37" dur="500" fill="hold"/>
                                        <p:tgtEl>
                                          <p:spTgt spid="16388">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63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6388">
                                            <p:txEl>
                                              <p:pRg st="1" end="1"/>
                                            </p:txEl>
                                          </p:spTgt>
                                        </p:tgtEl>
                                        <p:attrNameLst>
                                          <p:attrName>style.visibility</p:attrName>
                                        </p:attrNameLst>
                                      </p:cBhvr>
                                      <p:to>
                                        <p:strVal val="visible"/>
                                      </p:to>
                                    </p:set>
                                    <p:anim calcmode="lin" valueType="num">
                                      <p:cBhvr additive="base">
                                        <p:cTn id="43" dur="500" fill="hold"/>
                                        <p:tgtEl>
                                          <p:spTgt spid="16388">
                                            <p:txEl>
                                              <p:pRg st="1" end="1"/>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638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autoUpdateAnimBg="0"/>
      <p:bldP spid="16387" grpId="0" build="p" autoUpdateAnimBg="0"/>
      <p:bldP spid="16388" grpId="0" build="p" autoUpdateAnimBg="0"/>
    </p:bldLst>
  </p:timing>
</p:sld>
</file>

<file path=ppt/theme/theme1.xml><?xml version="1.0" encoding="utf-8"?>
<a:theme xmlns:a="http://schemas.openxmlformats.org/drawingml/2006/main" name="high voltage.pot">
  <a:themeElements>
    <a:clrScheme name="high voltage.pot 1">
      <a:dk1>
        <a:srgbClr val="001932"/>
      </a:dk1>
      <a:lt1>
        <a:srgbClr val="FFFFFF"/>
      </a:lt1>
      <a:dk2>
        <a:srgbClr val="2181B7"/>
      </a:dk2>
      <a:lt2>
        <a:srgbClr val="CCFFFF"/>
      </a:lt2>
      <a:accent1>
        <a:srgbClr val="99FFCC"/>
      </a:accent1>
      <a:accent2>
        <a:srgbClr val="01B0FF"/>
      </a:accent2>
      <a:accent3>
        <a:srgbClr val="ABC1D8"/>
      </a:accent3>
      <a:accent4>
        <a:srgbClr val="DADADA"/>
      </a:accent4>
      <a:accent5>
        <a:srgbClr val="CAFFE2"/>
      </a:accent5>
      <a:accent6>
        <a:srgbClr val="019FE7"/>
      </a:accent6>
      <a:hlink>
        <a:srgbClr val="6666FF"/>
      </a:hlink>
      <a:folHlink>
        <a:srgbClr val="1C6D9A"/>
      </a:folHlink>
    </a:clrScheme>
    <a:fontScheme name="high voltage.pot">
      <a:majorFont>
        <a:latin typeface="Impact"/>
        <a:ea typeface=""/>
        <a:cs typeface=""/>
      </a:majorFont>
      <a:minorFont>
        <a:latin typeface="Impac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high voltage.pot 1">
        <a:dk1>
          <a:srgbClr val="001932"/>
        </a:dk1>
        <a:lt1>
          <a:srgbClr val="FFFFFF"/>
        </a:lt1>
        <a:dk2>
          <a:srgbClr val="2181B7"/>
        </a:dk2>
        <a:lt2>
          <a:srgbClr val="CCFFFF"/>
        </a:lt2>
        <a:accent1>
          <a:srgbClr val="99FFCC"/>
        </a:accent1>
        <a:accent2>
          <a:srgbClr val="01B0FF"/>
        </a:accent2>
        <a:accent3>
          <a:srgbClr val="ABC1D8"/>
        </a:accent3>
        <a:accent4>
          <a:srgbClr val="DADADA"/>
        </a:accent4>
        <a:accent5>
          <a:srgbClr val="CAFFE2"/>
        </a:accent5>
        <a:accent6>
          <a:srgbClr val="019FE7"/>
        </a:accent6>
        <a:hlink>
          <a:srgbClr val="6666FF"/>
        </a:hlink>
        <a:folHlink>
          <a:srgbClr val="1C6D9A"/>
        </a:folHlink>
      </a:clrScheme>
      <a:clrMap bg1="dk2" tx1="lt1" bg2="dk1" tx2="lt2" accent1="accent1" accent2="accent2" accent3="accent3" accent4="accent4" accent5="accent5" accent6="accent6" hlink="hlink" folHlink="folHlink"/>
    </a:extraClrScheme>
    <a:extraClrScheme>
      <a:clrScheme name="high voltage.pot 2">
        <a:dk1>
          <a:srgbClr val="000000"/>
        </a:dk1>
        <a:lt1>
          <a:srgbClr val="FFFFFF"/>
        </a:lt1>
        <a:dk2>
          <a:srgbClr val="000066"/>
        </a:dk2>
        <a:lt2>
          <a:srgbClr val="969696"/>
        </a:lt2>
        <a:accent1>
          <a:srgbClr val="666699"/>
        </a:accent1>
        <a:accent2>
          <a:srgbClr val="CCCCFF"/>
        </a:accent2>
        <a:accent3>
          <a:srgbClr val="FFFFFF"/>
        </a:accent3>
        <a:accent4>
          <a:srgbClr val="000000"/>
        </a:accent4>
        <a:accent5>
          <a:srgbClr val="B8B8CA"/>
        </a:accent5>
        <a:accent6>
          <a:srgbClr val="B9B9E7"/>
        </a:accent6>
        <a:hlink>
          <a:srgbClr val="CC00CC"/>
        </a:hlink>
        <a:folHlink>
          <a:srgbClr val="EAEAEA"/>
        </a:folHlink>
      </a:clrScheme>
      <a:clrMap bg1="lt1" tx1="dk1" bg2="lt2" tx2="dk2" accent1="accent1" accent2="accent2" accent3="accent3" accent4="accent4" accent5="accent5" accent6="accent6" hlink="hlink" folHlink="folHlink"/>
    </a:extraClrScheme>
    <a:extraClrScheme>
      <a:clrScheme name="high voltage.po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igh voltage.pot 4">
        <a:dk1>
          <a:srgbClr val="000000"/>
        </a:dk1>
        <a:lt1>
          <a:srgbClr val="FFFFCC"/>
        </a:lt1>
        <a:dk2>
          <a:srgbClr val="FF6600"/>
        </a:dk2>
        <a:lt2>
          <a:srgbClr val="333300"/>
        </a:lt2>
        <a:accent1>
          <a:srgbClr val="800000"/>
        </a:accent1>
        <a:accent2>
          <a:srgbClr val="CC6600"/>
        </a:accent2>
        <a:accent3>
          <a:srgbClr val="FFFFE2"/>
        </a:accent3>
        <a:accent4>
          <a:srgbClr val="000000"/>
        </a:accent4>
        <a:accent5>
          <a:srgbClr val="C0AAAA"/>
        </a:accent5>
        <a:accent6>
          <a:srgbClr val="B95C00"/>
        </a:accent6>
        <a:hlink>
          <a:srgbClr val="808000"/>
        </a:hlink>
        <a:folHlink>
          <a:srgbClr val="FFCC66"/>
        </a:folHlink>
      </a:clrScheme>
      <a:clrMap bg1="lt1" tx1="dk1" bg2="lt2" tx2="dk2" accent1="accent1" accent2="accent2" accent3="accent3" accent4="accent4" accent5="accent5" accent6="accent6" hlink="hlink" folHlink="folHlink"/>
    </a:extraClrScheme>
    <a:extraClrScheme>
      <a:clrScheme name="high voltage.pot 5">
        <a:dk1>
          <a:srgbClr val="1C3956"/>
        </a:dk1>
        <a:lt1>
          <a:srgbClr val="FFFFFF"/>
        </a:lt1>
        <a:dk2>
          <a:srgbClr val="003366"/>
        </a:dk2>
        <a:lt2>
          <a:srgbClr val="DDDDDD"/>
        </a:lt2>
        <a:accent1>
          <a:srgbClr val="3D7CBB"/>
        </a:accent1>
        <a:accent2>
          <a:srgbClr val="00152A"/>
        </a:accent2>
        <a:accent3>
          <a:srgbClr val="AAADB8"/>
        </a:accent3>
        <a:accent4>
          <a:srgbClr val="DADADA"/>
        </a:accent4>
        <a:accent5>
          <a:srgbClr val="AFBFDA"/>
        </a:accent5>
        <a:accent6>
          <a:srgbClr val="001225"/>
        </a:accent6>
        <a:hlink>
          <a:srgbClr val="33CCCC"/>
        </a:hlink>
        <a:folHlink>
          <a:srgbClr val="96B9DC"/>
        </a:folHlink>
      </a:clrScheme>
      <a:clrMap bg1="dk2" tx1="lt1" bg2="dk1" tx2="lt2" accent1="accent1" accent2="accent2" accent3="accent3" accent4="accent4" accent5="accent5" accent6="accent6" hlink="hlink" folHlink="folHlink"/>
    </a:extraClrScheme>
    <a:extraClrScheme>
      <a:clrScheme name="high voltage.pot 6">
        <a:dk1>
          <a:srgbClr val="000000"/>
        </a:dk1>
        <a:lt1>
          <a:srgbClr val="FFFFFF"/>
        </a:lt1>
        <a:dk2>
          <a:srgbClr val="440044"/>
        </a:dk2>
        <a:lt2>
          <a:srgbClr val="491D49"/>
        </a:lt2>
        <a:accent1>
          <a:srgbClr val="9D9DBD"/>
        </a:accent1>
        <a:accent2>
          <a:srgbClr val="14213C"/>
        </a:accent2>
        <a:accent3>
          <a:srgbClr val="FFFFFF"/>
        </a:accent3>
        <a:accent4>
          <a:srgbClr val="000000"/>
        </a:accent4>
        <a:accent5>
          <a:srgbClr val="CCCCDB"/>
        </a:accent5>
        <a:accent6>
          <a:srgbClr val="111D35"/>
        </a:accent6>
        <a:hlink>
          <a:srgbClr val="666699"/>
        </a:hlink>
        <a:folHlink>
          <a:srgbClr val="DBDBF1"/>
        </a:folHlink>
      </a:clrScheme>
      <a:clrMap bg1="lt1" tx1="dk1" bg2="lt2" tx2="dk2" accent1="accent1" accent2="accent2" accent3="accent3" accent4="accent4" accent5="accent5" accent6="accent6" hlink="hlink" folHlink="folHlink"/>
    </a:extraClrScheme>
    <a:extraClrScheme>
      <a:clrScheme name="high voltage.pot 7">
        <a:dk1>
          <a:srgbClr val="000000"/>
        </a:dk1>
        <a:lt1>
          <a:srgbClr val="FFFFFF"/>
        </a:lt1>
        <a:dk2>
          <a:srgbClr val="000000"/>
        </a:dk2>
        <a:lt2>
          <a:srgbClr val="001A00"/>
        </a:lt2>
        <a:accent1>
          <a:srgbClr val="339966"/>
        </a:accent1>
        <a:accent2>
          <a:srgbClr val="003300"/>
        </a:accent2>
        <a:accent3>
          <a:srgbClr val="FFFFFF"/>
        </a:accent3>
        <a:accent4>
          <a:srgbClr val="000000"/>
        </a:accent4>
        <a:accent5>
          <a:srgbClr val="ADCAB8"/>
        </a:accent5>
        <a:accent6>
          <a:srgbClr val="002D00"/>
        </a:accent6>
        <a:hlink>
          <a:srgbClr val="FF9933"/>
        </a:hlink>
        <a:folHlink>
          <a:srgbClr val="AFE9CC"/>
        </a:folHlink>
      </a:clrScheme>
      <a:clrMap bg1="lt1" tx1="dk1" bg2="lt2" tx2="dk2" accent1="accent1" accent2="accent2" accent3="accent3" accent4="accent4" accent5="accent5" accent6="accent6" hlink="hlink" folHlink="folHlink"/>
    </a:extraClrScheme>
    <a:extraClrScheme>
      <a:clrScheme name="high voltage.pot 8">
        <a:dk1>
          <a:srgbClr val="000000"/>
        </a:dk1>
        <a:lt1>
          <a:srgbClr val="FFFFFF"/>
        </a:lt1>
        <a:dk2>
          <a:srgbClr val="000000"/>
        </a:dk2>
        <a:lt2>
          <a:srgbClr val="FFCC00"/>
        </a:lt2>
        <a:accent1>
          <a:srgbClr val="FF9900"/>
        </a:accent1>
        <a:accent2>
          <a:srgbClr val="D60093"/>
        </a:accent2>
        <a:accent3>
          <a:srgbClr val="AAAAAA"/>
        </a:accent3>
        <a:accent4>
          <a:srgbClr val="DADADA"/>
        </a:accent4>
        <a:accent5>
          <a:srgbClr val="FFCAAA"/>
        </a:accent5>
        <a:accent6>
          <a:srgbClr val="C20085"/>
        </a:accent6>
        <a:hlink>
          <a:srgbClr val="9966FF"/>
        </a:hlink>
        <a:folHlink>
          <a:srgbClr val="8080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Designs\high voltage.pot</Template>
  <TotalTime>133</TotalTime>
  <Words>756</Words>
  <Application>Microsoft Office PowerPoint</Application>
  <PresentationFormat>On-screen Show (4:3)</PresentationFormat>
  <Paragraphs>82</Paragraphs>
  <Slides>15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1" baseType="lpstr">
      <vt:lpstr>Times New Roman</vt:lpstr>
      <vt:lpstr>Impact</vt:lpstr>
      <vt:lpstr>Monotype Sorts</vt:lpstr>
      <vt:lpstr>Arial Narrow</vt:lpstr>
      <vt:lpstr>high voltage.pot</vt:lpstr>
      <vt:lpstr>Microsoft ClipArt Gallery</vt:lpstr>
      <vt:lpstr>Welcome to a world full of machines!</vt:lpstr>
      <vt:lpstr>The 6 Simple Machines</vt:lpstr>
      <vt:lpstr>Why do we need simple machines?</vt:lpstr>
      <vt:lpstr>The Wheel and Axle</vt:lpstr>
      <vt:lpstr>Why do we need wheels?</vt:lpstr>
      <vt:lpstr>Another kind of wheel is called a gear!</vt:lpstr>
      <vt:lpstr>Pulleys </vt:lpstr>
      <vt:lpstr>Levers</vt:lpstr>
      <vt:lpstr>A seesaw is a lever</vt:lpstr>
      <vt:lpstr>The Wedge </vt:lpstr>
      <vt:lpstr>Where can we find wedges?</vt:lpstr>
      <vt:lpstr>The Screw</vt:lpstr>
      <vt:lpstr>How to use a screw:</vt:lpstr>
      <vt:lpstr>The Inclined Plane</vt:lpstr>
      <vt:lpstr>The 6 Simple Machines</vt:lpstr>
    </vt:vector>
  </TitlesOfParts>
  <Company>Ricks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 world full of machines!</dc:title>
  <dc:creator>Corinne</dc:creator>
  <cp:lastModifiedBy>lmk</cp:lastModifiedBy>
  <cp:revision>9</cp:revision>
  <dcterms:created xsi:type="dcterms:W3CDTF">2003-03-15T23:25:11Z</dcterms:created>
  <dcterms:modified xsi:type="dcterms:W3CDTF">2011-11-11T18:27:35Z</dcterms:modified>
</cp:coreProperties>
</file>